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80" r:id="rId15"/>
  </p:sldIdLst>
  <p:sldSz cx="9144000" cy="5143500" type="screen16x9"/>
  <p:notesSz cx="9144000" cy="51435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1" d="100"/>
          <a:sy n="91" d="100"/>
        </p:scale>
        <p:origin x="-786" y="-9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1594485"/>
            <a:ext cx="7772400" cy="10801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2880360"/>
            <a:ext cx="6400800" cy="12858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11/21/2023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214AC1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11/21/2023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183005"/>
            <a:ext cx="3977640" cy="33947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183005"/>
            <a:ext cx="3977640" cy="33947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11/21/2023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143497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11/21/2023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11/21/2023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00608" y="874268"/>
            <a:ext cx="8342782" cy="6667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00" b="0" i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81101" y="1160779"/>
            <a:ext cx="8034020" cy="207835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0" i="0">
                <a:solidFill>
                  <a:srgbClr val="214AC1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4783455"/>
            <a:ext cx="2926080" cy="2571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4783455"/>
            <a:ext cx="2103120" cy="2571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11/21/2023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4783455"/>
            <a:ext cx="2103120" cy="2571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jpeg"/><Relationship Id="rId7" Type="http://schemas.openxmlformats.org/officeDocument/2006/relationships/image" Target="../media/image3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jpeg"/><Relationship Id="rId4" Type="http://schemas.openxmlformats.org/officeDocument/2006/relationships/image" Target="../media/image3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44.jpeg"/><Relationship Id="rId7" Type="http://schemas.openxmlformats.org/officeDocument/2006/relationships/image" Target="../media/image48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image" Target="../media/image46.jpeg"/><Relationship Id="rId4" Type="http://schemas.openxmlformats.org/officeDocument/2006/relationships/image" Target="../media/image45.png"/><Relationship Id="rId9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7" Type="http://schemas.openxmlformats.org/officeDocument/2006/relationships/image" Target="../media/image54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46"/>
            <a:ext cx="9144000" cy="5143452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64260" y="2107183"/>
            <a:ext cx="4958715" cy="787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2500" b="1" spc="290" dirty="0">
                <a:solidFill>
                  <a:srgbClr val="FFFFFF"/>
                </a:solidFill>
                <a:latin typeface="Corbel"/>
                <a:cs typeface="Corbel"/>
              </a:rPr>
              <a:t>КРУПНЕЙШАЯ</a:t>
            </a:r>
            <a:r>
              <a:rPr sz="2500" b="1" spc="150" dirty="0">
                <a:solidFill>
                  <a:srgbClr val="FFFFFF"/>
                </a:solidFill>
                <a:latin typeface="Corbel"/>
                <a:cs typeface="Corbel"/>
              </a:rPr>
              <a:t> </a:t>
            </a:r>
            <a:r>
              <a:rPr sz="2500" b="1" spc="320" dirty="0">
                <a:solidFill>
                  <a:srgbClr val="FFFFFF"/>
                </a:solidFill>
                <a:latin typeface="Corbel"/>
                <a:cs typeface="Corbel"/>
              </a:rPr>
              <a:t>ПЛАТФОРМА </a:t>
            </a:r>
            <a:r>
              <a:rPr sz="2500" b="1" spc="-500" dirty="0">
                <a:solidFill>
                  <a:srgbClr val="FFFFFF"/>
                </a:solidFill>
                <a:latin typeface="Corbel"/>
                <a:cs typeface="Corbel"/>
              </a:rPr>
              <a:t> </a:t>
            </a:r>
            <a:r>
              <a:rPr sz="2500" b="1" spc="285" dirty="0">
                <a:solidFill>
                  <a:srgbClr val="FFFFFF"/>
                </a:solidFill>
                <a:latin typeface="Corbel"/>
                <a:cs typeface="Corbel"/>
              </a:rPr>
              <a:t>ДОБРЫХ</a:t>
            </a:r>
            <a:r>
              <a:rPr sz="2500" b="1" spc="200" dirty="0">
                <a:solidFill>
                  <a:srgbClr val="FFFFFF"/>
                </a:solidFill>
                <a:latin typeface="Corbel"/>
                <a:cs typeface="Corbel"/>
              </a:rPr>
              <a:t> </a:t>
            </a:r>
            <a:r>
              <a:rPr sz="2500" b="1" spc="254" dirty="0">
                <a:solidFill>
                  <a:srgbClr val="FFFFFF"/>
                </a:solidFill>
                <a:latin typeface="Corbel"/>
                <a:cs typeface="Corbel"/>
              </a:rPr>
              <a:t>ДЕЛ</a:t>
            </a:r>
            <a:r>
              <a:rPr sz="2500" b="1" spc="200" dirty="0">
                <a:solidFill>
                  <a:srgbClr val="FFFFFF"/>
                </a:solidFill>
                <a:latin typeface="Corbel"/>
                <a:cs typeface="Corbel"/>
              </a:rPr>
              <a:t> </a:t>
            </a:r>
            <a:r>
              <a:rPr sz="2500" b="1" spc="300" dirty="0">
                <a:solidFill>
                  <a:srgbClr val="FFFFFF"/>
                </a:solidFill>
                <a:latin typeface="Corbel"/>
                <a:cs typeface="Corbel"/>
              </a:rPr>
              <a:t>В</a:t>
            </a:r>
            <a:r>
              <a:rPr sz="2500" b="1" spc="180" dirty="0">
                <a:solidFill>
                  <a:srgbClr val="FFFFFF"/>
                </a:solidFill>
                <a:latin typeface="Corbel"/>
                <a:cs typeface="Corbel"/>
              </a:rPr>
              <a:t> </a:t>
            </a:r>
            <a:r>
              <a:rPr sz="2500" b="1" spc="290" dirty="0">
                <a:solidFill>
                  <a:srgbClr val="FFFFFF"/>
                </a:solidFill>
                <a:latin typeface="Corbel"/>
                <a:cs typeface="Corbel"/>
              </a:rPr>
              <a:t>РОССИИ</a:t>
            </a:r>
            <a:endParaRPr sz="2500">
              <a:latin typeface="Corbel"/>
              <a:cs typeface="Corbe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64260" y="3032593"/>
            <a:ext cx="3582670" cy="611505"/>
          </a:xfrm>
          <a:prstGeom prst="rect">
            <a:avLst/>
          </a:prstGeom>
        </p:spPr>
        <p:txBody>
          <a:bodyPr vert="horz" wrap="square" lIns="0" tIns="62229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89"/>
              </a:spcBef>
            </a:pPr>
            <a:r>
              <a:rPr sz="1600" spc="5" dirty="0">
                <a:solidFill>
                  <a:srgbClr val="FFFFFF"/>
                </a:solidFill>
                <a:latin typeface="Verdana"/>
                <a:cs typeface="Verdana"/>
              </a:rPr>
              <a:t>эк</a:t>
            </a:r>
            <a:r>
              <a:rPr sz="1600" spc="50" dirty="0">
                <a:solidFill>
                  <a:srgbClr val="FFFFFF"/>
                </a:solidFill>
                <a:latin typeface="Verdana"/>
                <a:cs typeface="Verdana"/>
              </a:rPr>
              <a:t>ос</a:t>
            </a:r>
            <a:r>
              <a:rPr sz="1600" spc="60" dirty="0">
                <a:solidFill>
                  <a:srgbClr val="FFFFFF"/>
                </a:solidFill>
                <a:latin typeface="Verdana"/>
                <a:cs typeface="Verdana"/>
              </a:rPr>
              <a:t>и</a:t>
            </a:r>
            <a:r>
              <a:rPr sz="1600" spc="40" dirty="0">
                <a:solidFill>
                  <a:srgbClr val="FFFFFF"/>
                </a:solidFill>
                <a:latin typeface="Verdana"/>
                <a:cs typeface="Verdana"/>
              </a:rPr>
              <a:t>сте</a:t>
            </a:r>
            <a:r>
              <a:rPr sz="1600" spc="45" dirty="0">
                <a:solidFill>
                  <a:srgbClr val="FFFFFF"/>
                </a:solidFill>
                <a:latin typeface="Verdana"/>
                <a:cs typeface="Verdana"/>
              </a:rPr>
              <a:t>м</a:t>
            </a:r>
            <a:r>
              <a:rPr sz="1600" spc="-30" dirty="0">
                <a:solidFill>
                  <a:srgbClr val="FFFFFF"/>
                </a:solidFill>
                <a:latin typeface="Verdana"/>
                <a:cs typeface="Verdana"/>
              </a:rPr>
              <a:t>а</a:t>
            </a:r>
            <a:r>
              <a:rPr sz="1600" spc="-13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600" spc="55" dirty="0">
                <a:solidFill>
                  <a:srgbClr val="FFFFFF"/>
                </a:solidFill>
                <a:latin typeface="Verdana"/>
                <a:cs typeface="Verdana"/>
              </a:rPr>
              <a:t>се</a:t>
            </a:r>
            <a:r>
              <a:rPr sz="1600" spc="50" dirty="0">
                <a:solidFill>
                  <a:srgbClr val="FFFFFF"/>
                </a:solidFill>
                <a:latin typeface="Verdana"/>
                <a:cs typeface="Verdana"/>
              </a:rPr>
              <a:t>р</a:t>
            </a:r>
            <a:r>
              <a:rPr sz="1600" spc="45" dirty="0">
                <a:solidFill>
                  <a:srgbClr val="FFFFFF"/>
                </a:solidFill>
                <a:latin typeface="Verdana"/>
                <a:cs typeface="Verdana"/>
              </a:rPr>
              <a:t>вис</a:t>
            </a:r>
            <a:r>
              <a:rPr sz="1600" spc="50" dirty="0">
                <a:solidFill>
                  <a:srgbClr val="FFFFFF"/>
                </a:solidFill>
                <a:latin typeface="Verdana"/>
                <a:cs typeface="Verdana"/>
              </a:rPr>
              <a:t>о</a:t>
            </a:r>
            <a:r>
              <a:rPr sz="1600" spc="20" dirty="0">
                <a:solidFill>
                  <a:srgbClr val="FFFFFF"/>
                </a:solidFill>
                <a:latin typeface="Verdana"/>
                <a:cs typeface="Verdana"/>
              </a:rPr>
              <a:t>в</a:t>
            </a:r>
            <a:r>
              <a:rPr sz="1600" spc="-13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600" spc="20" dirty="0">
                <a:solidFill>
                  <a:srgbClr val="FFFFFF"/>
                </a:solidFill>
                <a:latin typeface="Verdana"/>
                <a:cs typeface="Verdana"/>
              </a:rPr>
              <a:t>для</a:t>
            </a:r>
            <a:endParaRPr sz="16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385"/>
              </a:spcBef>
            </a:pPr>
            <a:r>
              <a:rPr sz="1600" spc="30" dirty="0">
                <a:solidFill>
                  <a:srgbClr val="FFFFFF"/>
                </a:solidFill>
                <a:latin typeface="Verdana"/>
                <a:cs typeface="Verdana"/>
              </a:rPr>
              <a:t>разв</a:t>
            </a:r>
            <a:r>
              <a:rPr sz="1600" spc="40" dirty="0">
                <a:solidFill>
                  <a:srgbClr val="FFFFFF"/>
                </a:solidFill>
                <a:latin typeface="Verdana"/>
                <a:cs typeface="Verdana"/>
              </a:rPr>
              <a:t>и</a:t>
            </a:r>
            <a:r>
              <a:rPr sz="1600" spc="15" dirty="0">
                <a:solidFill>
                  <a:srgbClr val="FFFFFF"/>
                </a:solidFill>
                <a:latin typeface="Verdana"/>
                <a:cs typeface="Verdana"/>
              </a:rPr>
              <a:t>ти</a:t>
            </a:r>
            <a:r>
              <a:rPr sz="1600" spc="5" dirty="0">
                <a:solidFill>
                  <a:srgbClr val="FFFFFF"/>
                </a:solidFill>
                <a:latin typeface="Verdana"/>
                <a:cs typeface="Verdana"/>
              </a:rPr>
              <a:t>я</a:t>
            </a:r>
            <a:r>
              <a:rPr sz="1600" spc="-13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600" spc="40" dirty="0">
                <a:solidFill>
                  <a:srgbClr val="FFFFFF"/>
                </a:solidFill>
                <a:latin typeface="Verdana"/>
                <a:cs typeface="Verdana"/>
              </a:rPr>
              <a:t>со</a:t>
            </a:r>
            <a:r>
              <a:rPr sz="1600" spc="65" dirty="0">
                <a:solidFill>
                  <a:srgbClr val="FFFFFF"/>
                </a:solidFill>
                <a:latin typeface="Verdana"/>
                <a:cs typeface="Verdana"/>
              </a:rPr>
              <a:t>ци</a:t>
            </a:r>
            <a:r>
              <a:rPr sz="1600" spc="-35" dirty="0">
                <a:solidFill>
                  <a:srgbClr val="FFFFFF"/>
                </a:solidFill>
                <a:latin typeface="Verdana"/>
                <a:cs typeface="Verdana"/>
              </a:rPr>
              <a:t>а</a:t>
            </a:r>
            <a:r>
              <a:rPr sz="1600" spc="-15" dirty="0">
                <a:solidFill>
                  <a:srgbClr val="FFFFFF"/>
                </a:solidFill>
                <a:latin typeface="Verdana"/>
                <a:cs typeface="Verdana"/>
              </a:rPr>
              <a:t>льных</a:t>
            </a:r>
            <a:r>
              <a:rPr sz="1600" spc="-13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600" spc="70" dirty="0">
                <a:solidFill>
                  <a:srgbClr val="FFFFFF"/>
                </a:solidFill>
                <a:latin typeface="Verdana"/>
                <a:cs typeface="Verdana"/>
              </a:rPr>
              <a:t>и</a:t>
            </a:r>
            <a:r>
              <a:rPr sz="1600" spc="65" dirty="0">
                <a:solidFill>
                  <a:srgbClr val="FFFFFF"/>
                </a:solidFill>
                <a:latin typeface="Verdana"/>
                <a:cs typeface="Verdana"/>
              </a:rPr>
              <a:t>н</a:t>
            </a:r>
            <a:r>
              <a:rPr sz="1600" spc="70" dirty="0">
                <a:solidFill>
                  <a:srgbClr val="FFFFFF"/>
                </a:solidFill>
                <a:latin typeface="Verdana"/>
                <a:cs typeface="Verdana"/>
              </a:rPr>
              <a:t>и</a:t>
            </a:r>
            <a:r>
              <a:rPr sz="1600" spc="65" dirty="0">
                <a:solidFill>
                  <a:srgbClr val="FFFFFF"/>
                </a:solidFill>
                <a:latin typeface="Verdana"/>
                <a:cs typeface="Verdana"/>
              </a:rPr>
              <a:t>ци</a:t>
            </a:r>
            <a:r>
              <a:rPr sz="1600" spc="-35" dirty="0">
                <a:solidFill>
                  <a:srgbClr val="FFFFFF"/>
                </a:solidFill>
                <a:latin typeface="Verdana"/>
                <a:cs typeface="Verdana"/>
              </a:rPr>
              <a:t>а</a:t>
            </a:r>
            <a:r>
              <a:rPr sz="1600" spc="15" dirty="0">
                <a:solidFill>
                  <a:srgbClr val="FFFFFF"/>
                </a:solidFill>
                <a:latin typeface="Verdana"/>
                <a:cs typeface="Verdana"/>
              </a:rPr>
              <a:t>тив</a:t>
            </a:r>
            <a:endParaRPr sz="1600">
              <a:latin typeface="Verdana"/>
              <a:cs typeface="Verdana"/>
            </a:endParaRPr>
          </a:p>
        </p:txBody>
      </p: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10183" y="502919"/>
            <a:ext cx="2071115" cy="88544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00608" y="421004"/>
            <a:ext cx="220218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55" dirty="0">
                <a:solidFill>
                  <a:srgbClr val="214AC1"/>
                </a:solidFill>
                <a:latin typeface="Tahoma"/>
                <a:cs typeface="Tahoma"/>
              </a:rPr>
              <a:t>Добро.Н</a:t>
            </a:r>
            <a:r>
              <a:rPr sz="1800" b="1" spc="60" dirty="0">
                <a:solidFill>
                  <a:srgbClr val="214AC1"/>
                </a:solidFill>
                <a:latin typeface="Tahoma"/>
                <a:cs typeface="Tahoma"/>
              </a:rPr>
              <a:t>ав</a:t>
            </a:r>
            <a:r>
              <a:rPr sz="1800" b="1" spc="55" dirty="0">
                <a:solidFill>
                  <a:srgbClr val="214AC1"/>
                </a:solidFill>
                <a:latin typeface="Tahoma"/>
                <a:cs typeface="Tahoma"/>
              </a:rPr>
              <a:t>и</a:t>
            </a:r>
            <a:r>
              <a:rPr sz="1800" b="1" spc="45" dirty="0">
                <a:solidFill>
                  <a:srgbClr val="214AC1"/>
                </a:solidFill>
                <a:latin typeface="Tahoma"/>
                <a:cs typeface="Tahoma"/>
              </a:rPr>
              <a:t>гатор</a:t>
            </a:r>
            <a:endParaRPr sz="1800">
              <a:latin typeface="Tahoma"/>
              <a:cs typeface="Tahoma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4678679" y="470907"/>
            <a:ext cx="4098290" cy="4401820"/>
            <a:chOff x="4678679" y="470907"/>
            <a:chExt cx="4098290" cy="440182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667729" y="470907"/>
              <a:ext cx="3109013" cy="3307096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718047" y="501396"/>
              <a:ext cx="3013329" cy="3212591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678679" y="2560307"/>
              <a:ext cx="3445764" cy="2311908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738115" y="2599969"/>
              <a:ext cx="3331464" cy="2198751"/>
            </a:xfrm>
            <a:prstGeom prst="rect">
              <a:avLst/>
            </a:prstGeom>
          </p:spPr>
        </p:pic>
      </p:grpSp>
      <p:grpSp>
        <p:nvGrpSpPr>
          <p:cNvPr id="8" name="object 8"/>
          <p:cNvGrpSpPr/>
          <p:nvPr/>
        </p:nvGrpSpPr>
        <p:grpSpPr>
          <a:xfrm>
            <a:off x="62484" y="3842003"/>
            <a:ext cx="4404995" cy="1092835"/>
            <a:chOff x="62484" y="3842003"/>
            <a:chExt cx="4404995" cy="1092835"/>
          </a:xfrm>
        </p:grpSpPr>
        <p:pic>
          <p:nvPicPr>
            <p:cNvPr id="9" name="object 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769045" y="3878426"/>
              <a:ext cx="1697861" cy="1019825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2846832" y="3956303"/>
              <a:ext cx="1511935" cy="828040"/>
            </a:xfrm>
            <a:custGeom>
              <a:avLst/>
              <a:gdLst/>
              <a:ahLst/>
              <a:cxnLst/>
              <a:rect l="l" t="t" r="r" b="b"/>
              <a:pathLst>
                <a:path w="1511935" h="828039">
                  <a:moveTo>
                    <a:pt x="1373885" y="0"/>
                  </a:moveTo>
                  <a:lnTo>
                    <a:pt x="137922" y="0"/>
                  </a:lnTo>
                  <a:lnTo>
                    <a:pt x="94317" y="7031"/>
                  </a:lnTo>
                  <a:lnTo>
                    <a:pt x="56455" y="26610"/>
                  </a:lnTo>
                  <a:lnTo>
                    <a:pt x="26602" y="56466"/>
                  </a:lnTo>
                  <a:lnTo>
                    <a:pt x="7028" y="94327"/>
                  </a:lnTo>
                  <a:lnTo>
                    <a:pt x="0" y="137922"/>
                  </a:lnTo>
                  <a:lnTo>
                    <a:pt x="0" y="689610"/>
                  </a:lnTo>
                  <a:lnTo>
                    <a:pt x="7028" y="733204"/>
                  </a:lnTo>
                  <a:lnTo>
                    <a:pt x="26602" y="771065"/>
                  </a:lnTo>
                  <a:lnTo>
                    <a:pt x="56455" y="800921"/>
                  </a:lnTo>
                  <a:lnTo>
                    <a:pt x="94317" y="820500"/>
                  </a:lnTo>
                  <a:lnTo>
                    <a:pt x="137922" y="827532"/>
                  </a:lnTo>
                  <a:lnTo>
                    <a:pt x="1373885" y="827532"/>
                  </a:lnTo>
                  <a:lnTo>
                    <a:pt x="1417490" y="820500"/>
                  </a:lnTo>
                  <a:lnTo>
                    <a:pt x="1455352" y="800921"/>
                  </a:lnTo>
                  <a:lnTo>
                    <a:pt x="1485205" y="771065"/>
                  </a:lnTo>
                  <a:lnTo>
                    <a:pt x="1504779" y="733204"/>
                  </a:lnTo>
                  <a:lnTo>
                    <a:pt x="1511808" y="689610"/>
                  </a:lnTo>
                  <a:lnTo>
                    <a:pt x="1511808" y="137922"/>
                  </a:lnTo>
                  <a:lnTo>
                    <a:pt x="1504779" y="94327"/>
                  </a:lnTo>
                  <a:lnTo>
                    <a:pt x="1485205" y="56466"/>
                  </a:lnTo>
                  <a:lnTo>
                    <a:pt x="1455352" y="26610"/>
                  </a:lnTo>
                  <a:lnTo>
                    <a:pt x="1417490" y="7031"/>
                  </a:lnTo>
                  <a:lnTo>
                    <a:pt x="137388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251203" y="3842003"/>
              <a:ext cx="1633727" cy="1092669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1365503" y="3956303"/>
              <a:ext cx="1373505" cy="828040"/>
            </a:xfrm>
            <a:custGeom>
              <a:avLst/>
              <a:gdLst/>
              <a:ahLst/>
              <a:cxnLst/>
              <a:rect l="l" t="t" r="r" b="b"/>
              <a:pathLst>
                <a:path w="1373505" h="828039">
                  <a:moveTo>
                    <a:pt x="1235202" y="0"/>
                  </a:moveTo>
                  <a:lnTo>
                    <a:pt x="137922" y="0"/>
                  </a:lnTo>
                  <a:lnTo>
                    <a:pt x="94317" y="7031"/>
                  </a:lnTo>
                  <a:lnTo>
                    <a:pt x="56455" y="26610"/>
                  </a:lnTo>
                  <a:lnTo>
                    <a:pt x="26602" y="56466"/>
                  </a:lnTo>
                  <a:lnTo>
                    <a:pt x="7028" y="94327"/>
                  </a:lnTo>
                  <a:lnTo>
                    <a:pt x="0" y="137922"/>
                  </a:lnTo>
                  <a:lnTo>
                    <a:pt x="0" y="689610"/>
                  </a:lnTo>
                  <a:lnTo>
                    <a:pt x="7028" y="733204"/>
                  </a:lnTo>
                  <a:lnTo>
                    <a:pt x="26602" y="771065"/>
                  </a:lnTo>
                  <a:lnTo>
                    <a:pt x="56455" y="800921"/>
                  </a:lnTo>
                  <a:lnTo>
                    <a:pt x="94317" y="820500"/>
                  </a:lnTo>
                  <a:lnTo>
                    <a:pt x="137922" y="827532"/>
                  </a:lnTo>
                  <a:lnTo>
                    <a:pt x="1235202" y="827532"/>
                  </a:lnTo>
                  <a:lnTo>
                    <a:pt x="1278806" y="820500"/>
                  </a:lnTo>
                  <a:lnTo>
                    <a:pt x="1316668" y="800921"/>
                  </a:lnTo>
                  <a:lnTo>
                    <a:pt x="1346521" y="771065"/>
                  </a:lnTo>
                  <a:lnTo>
                    <a:pt x="1366095" y="733204"/>
                  </a:lnTo>
                  <a:lnTo>
                    <a:pt x="1373123" y="689610"/>
                  </a:lnTo>
                  <a:lnTo>
                    <a:pt x="1373123" y="137922"/>
                  </a:lnTo>
                  <a:lnTo>
                    <a:pt x="1366095" y="94327"/>
                  </a:lnTo>
                  <a:lnTo>
                    <a:pt x="1346521" y="56466"/>
                  </a:lnTo>
                  <a:lnTo>
                    <a:pt x="1316668" y="26610"/>
                  </a:lnTo>
                  <a:lnTo>
                    <a:pt x="1278806" y="7031"/>
                  </a:lnTo>
                  <a:lnTo>
                    <a:pt x="123520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2484" y="3842003"/>
              <a:ext cx="1336548" cy="1092669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176784" y="3956303"/>
              <a:ext cx="1073150" cy="828040"/>
            </a:xfrm>
            <a:custGeom>
              <a:avLst/>
              <a:gdLst/>
              <a:ahLst/>
              <a:cxnLst/>
              <a:rect l="l" t="t" r="r" b="b"/>
              <a:pathLst>
                <a:path w="1073150" h="828039">
                  <a:moveTo>
                    <a:pt x="934974" y="0"/>
                  </a:moveTo>
                  <a:lnTo>
                    <a:pt x="137922" y="0"/>
                  </a:lnTo>
                  <a:lnTo>
                    <a:pt x="94327" y="7031"/>
                  </a:lnTo>
                  <a:lnTo>
                    <a:pt x="56466" y="26610"/>
                  </a:lnTo>
                  <a:lnTo>
                    <a:pt x="26610" y="56466"/>
                  </a:lnTo>
                  <a:lnTo>
                    <a:pt x="7031" y="94327"/>
                  </a:lnTo>
                  <a:lnTo>
                    <a:pt x="0" y="137922"/>
                  </a:lnTo>
                  <a:lnTo>
                    <a:pt x="0" y="689610"/>
                  </a:lnTo>
                  <a:lnTo>
                    <a:pt x="7031" y="733204"/>
                  </a:lnTo>
                  <a:lnTo>
                    <a:pt x="26610" y="771065"/>
                  </a:lnTo>
                  <a:lnTo>
                    <a:pt x="56466" y="800921"/>
                  </a:lnTo>
                  <a:lnTo>
                    <a:pt x="94327" y="820500"/>
                  </a:lnTo>
                  <a:lnTo>
                    <a:pt x="137922" y="827532"/>
                  </a:lnTo>
                  <a:lnTo>
                    <a:pt x="934974" y="827532"/>
                  </a:lnTo>
                  <a:lnTo>
                    <a:pt x="978568" y="820500"/>
                  </a:lnTo>
                  <a:lnTo>
                    <a:pt x="1016429" y="800921"/>
                  </a:lnTo>
                  <a:lnTo>
                    <a:pt x="1046285" y="771065"/>
                  </a:lnTo>
                  <a:lnTo>
                    <a:pt x="1065864" y="733204"/>
                  </a:lnTo>
                  <a:lnTo>
                    <a:pt x="1072896" y="689610"/>
                  </a:lnTo>
                  <a:lnTo>
                    <a:pt x="1072896" y="137922"/>
                  </a:lnTo>
                  <a:lnTo>
                    <a:pt x="1065864" y="94327"/>
                  </a:lnTo>
                  <a:lnTo>
                    <a:pt x="1046285" y="56466"/>
                  </a:lnTo>
                  <a:lnTo>
                    <a:pt x="1016429" y="26610"/>
                  </a:lnTo>
                  <a:lnTo>
                    <a:pt x="978568" y="7031"/>
                  </a:lnTo>
                  <a:lnTo>
                    <a:pt x="93497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5" name="object 15"/>
          <p:cNvSpPr txBox="1"/>
          <p:nvPr/>
        </p:nvSpPr>
        <p:spPr>
          <a:xfrm>
            <a:off x="327761" y="786460"/>
            <a:ext cx="3965575" cy="380237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410209" marR="320040" indent="-317500">
              <a:lnSpc>
                <a:spcPct val="100000"/>
              </a:lnSpc>
              <a:spcBef>
                <a:spcPts val="105"/>
              </a:spcBef>
              <a:buFont typeface="Times New Roman"/>
              <a:buChar char="●"/>
              <a:tabLst>
                <a:tab pos="410209" algn="l"/>
                <a:tab pos="410845" algn="l"/>
              </a:tabLst>
            </a:pPr>
            <a:r>
              <a:rPr sz="1400" spc="55" dirty="0">
                <a:latin typeface="Verdana"/>
                <a:cs typeface="Verdana"/>
              </a:rPr>
              <a:t>Все</a:t>
            </a:r>
            <a:r>
              <a:rPr sz="1400" spc="-150" dirty="0">
                <a:latin typeface="Verdana"/>
                <a:cs typeface="Verdana"/>
              </a:rPr>
              <a:t> </a:t>
            </a:r>
            <a:r>
              <a:rPr sz="1400" spc="125" dirty="0">
                <a:latin typeface="Verdana"/>
                <a:cs typeface="Verdana"/>
              </a:rPr>
              <a:t>м</a:t>
            </a:r>
            <a:r>
              <a:rPr sz="1400" spc="25" dirty="0">
                <a:latin typeface="Verdana"/>
                <a:cs typeface="Verdana"/>
              </a:rPr>
              <a:t>е</a:t>
            </a:r>
            <a:r>
              <a:rPr sz="1400" spc="85" dirty="0">
                <a:latin typeface="Verdana"/>
                <a:cs typeface="Verdana"/>
              </a:rPr>
              <a:t>р</a:t>
            </a:r>
            <a:r>
              <a:rPr sz="1400" spc="-10" dirty="0">
                <a:latin typeface="Verdana"/>
                <a:cs typeface="Verdana"/>
              </a:rPr>
              <a:t>ы</a:t>
            </a:r>
            <a:r>
              <a:rPr sz="1400" spc="-135" dirty="0">
                <a:latin typeface="Verdana"/>
                <a:cs typeface="Verdana"/>
              </a:rPr>
              <a:t> </a:t>
            </a:r>
            <a:r>
              <a:rPr sz="1400" spc="50" dirty="0">
                <a:latin typeface="Verdana"/>
                <a:cs typeface="Verdana"/>
              </a:rPr>
              <a:t>п</a:t>
            </a:r>
            <a:r>
              <a:rPr sz="1400" spc="35" dirty="0">
                <a:latin typeface="Verdana"/>
                <a:cs typeface="Verdana"/>
              </a:rPr>
              <a:t>о</a:t>
            </a:r>
            <a:r>
              <a:rPr sz="1400" spc="45" dirty="0">
                <a:latin typeface="Verdana"/>
                <a:cs typeface="Verdana"/>
              </a:rPr>
              <a:t>д</a:t>
            </a:r>
            <a:r>
              <a:rPr sz="1400" spc="35" dirty="0">
                <a:latin typeface="Verdana"/>
                <a:cs typeface="Verdana"/>
              </a:rPr>
              <a:t>д</a:t>
            </a:r>
            <a:r>
              <a:rPr sz="1400" spc="25" dirty="0">
                <a:latin typeface="Verdana"/>
                <a:cs typeface="Verdana"/>
              </a:rPr>
              <a:t>е</a:t>
            </a:r>
            <a:r>
              <a:rPr sz="1400" spc="85" dirty="0">
                <a:latin typeface="Verdana"/>
                <a:cs typeface="Verdana"/>
              </a:rPr>
              <a:t>р</a:t>
            </a:r>
            <a:r>
              <a:rPr sz="1400" spc="30" dirty="0">
                <a:latin typeface="Verdana"/>
                <a:cs typeface="Verdana"/>
              </a:rPr>
              <a:t>жки</a:t>
            </a:r>
            <a:r>
              <a:rPr sz="1400" spc="-155" dirty="0">
                <a:latin typeface="Verdana"/>
                <a:cs typeface="Verdana"/>
              </a:rPr>
              <a:t> </a:t>
            </a:r>
            <a:r>
              <a:rPr sz="1400" spc="60" dirty="0">
                <a:latin typeface="Verdana"/>
                <a:cs typeface="Verdana"/>
              </a:rPr>
              <a:t>Н</a:t>
            </a:r>
            <a:r>
              <a:rPr sz="1400" spc="45" dirty="0">
                <a:latin typeface="Verdana"/>
                <a:cs typeface="Verdana"/>
              </a:rPr>
              <a:t>К</a:t>
            </a:r>
            <a:r>
              <a:rPr sz="1400" spc="90" dirty="0">
                <a:latin typeface="Verdana"/>
                <a:cs typeface="Verdana"/>
              </a:rPr>
              <a:t>О</a:t>
            </a:r>
            <a:r>
              <a:rPr sz="1400" spc="-145" dirty="0">
                <a:latin typeface="Verdana"/>
                <a:cs typeface="Verdana"/>
              </a:rPr>
              <a:t> </a:t>
            </a:r>
            <a:r>
              <a:rPr sz="1400" spc="45" dirty="0">
                <a:latin typeface="Verdana"/>
                <a:cs typeface="Verdana"/>
              </a:rPr>
              <a:t>и  </a:t>
            </a:r>
            <a:r>
              <a:rPr sz="1400" spc="50" dirty="0">
                <a:latin typeface="Verdana"/>
                <a:cs typeface="Verdana"/>
              </a:rPr>
              <a:t>соц</a:t>
            </a:r>
            <a:r>
              <a:rPr sz="1400" spc="45" dirty="0">
                <a:latin typeface="Verdana"/>
                <a:cs typeface="Verdana"/>
              </a:rPr>
              <a:t>и</a:t>
            </a:r>
            <a:r>
              <a:rPr sz="1400" spc="-10" dirty="0">
                <a:latin typeface="Verdana"/>
                <a:cs typeface="Verdana"/>
              </a:rPr>
              <a:t>альных</a:t>
            </a:r>
            <a:r>
              <a:rPr sz="1400" spc="-140" dirty="0">
                <a:latin typeface="Verdana"/>
                <a:cs typeface="Verdana"/>
              </a:rPr>
              <a:t> </a:t>
            </a:r>
            <a:r>
              <a:rPr sz="1400" spc="55" dirty="0">
                <a:latin typeface="Verdana"/>
                <a:cs typeface="Verdana"/>
              </a:rPr>
              <a:t>и</a:t>
            </a:r>
            <a:r>
              <a:rPr sz="1400" spc="60" dirty="0">
                <a:latin typeface="Verdana"/>
                <a:cs typeface="Verdana"/>
              </a:rPr>
              <a:t>н</a:t>
            </a:r>
            <a:r>
              <a:rPr sz="1400" spc="50" dirty="0">
                <a:latin typeface="Verdana"/>
                <a:cs typeface="Verdana"/>
              </a:rPr>
              <a:t>и</a:t>
            </a:r>
            <a:r>
              <a:rPr sz="1400" spc="60" dirty="0">
                <a:latin typeface="Verdana"/>
                <a:cs typeface="Verdana"/>
              </a:rPr>
              <a:t>ц</a:t>
            </a:r>
            <a:r>
              <a:rPr sz="1400" spc="50" dirty="0">
                <a:latin typeface="Verdana"/>
                <a:cs typeface="Verdana"/>
              </a:rPr>
              <a:t>и</a:t>
            </a:r>
            <a:r>
              <a:rPr sz="1400" spc="-30" dirty="0">
                <a:latin typeface="Verdana"/>
                <a:cs typeface="Verdana"/>
              </a:rPr>
              <a:t>а</a:t>
            </a:r>
            <a:r>
              <a:rPr sz="1400" spc="-35" dirty="0">
                <a:latin typeface="Verdana"/>
                <a:cs typeface="Verdana"/>
              </a:rPr>
              <a:t>т</a:t>
            </a:r>
            <a:r>
              <a:rPr sz="1400" spc="55" dirty="0">
                <a:latin typeface="Verdana"/>
                <a:cs typeface="Verdana"/>
              </a:rPr>
              <a:t>и</a:t>
            </a:r>
            <a:r>
              <a:rPr sz="1400" spc="20" dirty="0">
                <a:latin typeface="Verdana"/>
                <a:cs typeface="Verdana"/>
              </a:rPr>
              <a:t>в</a:t>
            </a:r>
            <a:r>
              <a:rPr sz="1400" spc="-12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—</a:t>
            </a:r>
            <a:r>
              <a:rPr sz="1400" spc="-135" dirty="0">
                <a:latin typeface="Verdana"/>
                <a:cs typeface="Verdana"/>
              </a:rPr>
              <a:t> </a:t>
            </a:r>
            <a:r>
              <a:rPr sz="1400" spc="20" dirty="0">
                <a:latin typeface="Verdana"/>
                <a:cs typeface="Verdana"/>
              </a:rPr>
              <a:t>в</a:t>
            </a:r>
            <a:r>
              <a:rPr sz="1400" spc="-135" dirty="0">
                <a:latin typeface="Verdana"/>
                <a:cs typeface="Verdana"/>
              </a:rPr>
              <a:t> </a:t>
            </a:r>
            <a:r>
              <a:rPr sz="1400" spc="30" dirty="0">
                <a:latin typeface="Verdana"/>
                <a:cs typeface="Verdana"/>
              </a:rPr>
              <a:t>о</a:t>
            </a:r>
            <a:r>
              <a:rPr sz="1400" spc="45" dirty="0">
                <a:latin typeface="Verdana"/>
                <a:cs typeface="Verdana"/>
              </a:rPr>
              <a:t>дн</a:t>
            </a:r>
            <a:r>
              <a:rPr sz="1400" spc="35" dirty="0">
                <a:latin typeface="Verdana"/>
                <a:cs typeface="Verdana"/>
              </a:rPr>
              <a:t>о</a:t>
            </a:r>
            <a:r>
              <a:rPr sz="1400" spc="90" dirty="0">
                <a:latin typeface="Verdana"/>
                <a:cs typeface="Verdana"/>
              </a:rPr>
              <a:t>м  </a:t>
            </a:r>
            <a:r>
              <a:rPr sz="1400" spc="35" dirty="0">
                <a:latin typeface="Verdana"/>
                <a:cs typeface="Verdana"/>
              </a:rPr>
              <a:t>месте</a:t>
            </a:r>
            <a:endParaRPr sz="1400">
              <a:latin typeface="Verdana"/>
              <a:cs typeface="Verdana"/>
            </a:endParaRPr>
          </a:p>
          <a:p>
            <a:pPr>
              <a:lnSpc>
                <a:spcPct val="100000"/>
              </a:lnSpc>
              <a:spcBef>
                <a:spcPts val="40"/>
              </a:spcBef>
              <a:buFont typeface="Times New Roman"/>
              <a:buChar char="●"/>
            </a:pPr>
            <a:endParaRPr sz="1350">
              <a:latin typeface="Verdana"/>
              <a:cs typeface="Verdana"/>
            </a:endParaRPr>
          </a:p>
          <a:p>
            <a:pPr marL="410209" marR="85090" indent="-317500">
              <a:lnSpc>
                <a:spcPct val="100000"/>
              </a:lnSpc>
              <a:buFont typeface="Times New Roman"/>
              <a:buChar char="●"/>
              <a:tabLst>
                <a:tab pos="410209" algn="l"/>
                <a:tab pos="410845" algn="l"/>
              </a:tabLst>
            </a:pPr>
            <a:r>
              <a:rPr sz="1400" spc="90" dirty="0">
                <a:latin typeface="Verdana"/>
                <a:cs typeface="Verdana"/>
              </a:rPr>
              <a:t>В</a:t>
            </a:r>
            <a:r>
              <a:rPr sz="1400" spc="35" dirty="0">
                <a:latin typeface="Verdana"/>
                <a:cs typeface="Verdana"/>
              </a:rPr>
              <a:t>се</a:t>
            </a:r>
            <a:r>
              <a:rPr sz="1400" spc="-150" dirty="0">
                <a:latin typeface="Verdana"/>
                <a:cs typeface="Verdana"/>
              </a:rPr>
              <a:t> </a:t>
            </a:r>
            <a:r>
              <a:rPr sz="1400" spc="60" dirty="0">
                <a:latin typeface="Verdana"/>
                <a:cs typeface="Verdana"/>
              </a:rPr>
              <a:t>пр</a:t>
            </a:r>
            <a:r>
              <a:rPr sz="1400" spc="50" dirty="0">
                <a:latin typeface="Verdana"/>
                <a:cs typeface="Verdana"/>
              </a:rPr>
              <a:t>о</a:t>
            </a:r>
            <a:r>
              <a:rPr sz="1400" spc="20" dirty="0">
                <a:latin typeface="Verdana"/>
                <a:cs typeface="Verdana"/>
              </a:rPr>
              <a:t>ва</a:t>
            </a:r>
            <a:r>
              <a:rPr sz="1400" spc="10" dirty="0">
                <a:latin typeface="Verdana"/>
                <a:cs typeface="Verdana"/>
              </a:rPr>
              <a:t>й</a:t>
            </a:r>
            <a:r>
              <a:rPr sz="1400" spc="35" dirty="0">
                <a:latin typeface="Verdana"/>
                <a:cs typeface="Verdana"/>
              </a:rPr>
              <a:t>д</a:t>
            </a:r>
            <a:r>
              <a:rPr sz="1400" spc="25" dirty="0">
                <a:latin typeface="Verdana"/>
                <a:cs typeface="Verdana"/>
              </a:rPr>
              <a:t>е</a:t>
            </a:r>
            <a:r>
              <a:rPr sz="1400" spc="40" dirty="0">
                <a:latin typeface="Verdana"/>
                <a:cs typeface="Verdana"/>
              </a:rPr>
              <a:t>ры</a:t>
            </a:r>
            <a:r>
              <a:rPr sz="1400" spc="-150" dirty="0">
                <a:latin typeface="Verdana"/>
                <a:cs typeface="Verdana"/>
              </a:rPr>
              <a:t> </a:t>
            </a:r>
            <a:r>
              <a:rPr sz="1400" spc="120" dirty="0">
                <a:latin typeface="Verdana"/>
                <a:cs typeface="Verdana"/>
              </a:rPr>
              <a:t>м</a:t>
            </a:r>
            <a:r>
              <a:rPr sz="1400" spc="60" dirty="0">
                <a:latin typeface="Verdana"/>
                <a:cs typeface="Verdana"/>
              </a:rPr>
              <a:t>ер</a:t>
            </a:r>
            <a:r>
              <a:rPr sz="1400" spc="-140" dirty="0">
                <a:latin typeface="Verdana"/>
                <a:cs typeface="Verdana"/>
              </a:rPr>
              <a:t> </a:t>
            </a:r>
            <a:r>
              <a:rPr sz="1400" spc="45" dirty="0">
                <a:latin typeface="Verdana"/>
                <a:cs typeface="Verdana"/>
              </a:rPr>
              <a:t>по</a:t>
            </a:r>
            <a:r>
              <a:rPr sz="1400" spc="35" dirty="0">
                <a:latin typeface="Verdana"/>
                <a:cs typeface="Verdana"/>
              </a:rPr>
              <a:t>дд</a:t>
            </a:r>
            <a:r>
              <a:rPr sz="1400" spc="25" dirty="0">
                <a:latin typeface="Verdana"/>
                <a:cs typeface="Verdana"/>
              </a:rPr>
              <a:t>е</a:t>
            </a:r>
            <a:r>
              <a:rPr sz="1400" spc="45" dirty="0">
                <a:latin typeface="Verdana"/>
                <a:cs typeface="Verdana"/>
              </a:rPr>
              <a:t>ржки</a:t>
            </a:r>
            <a:r>
              <a:rPr sz="1400" spc="-14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—  </a:t>
            </a:r>
            <a:r>
              <a:rPr sz="1400" spc="5" dirty="0">
                <a:latin typeface="Verdana"/>
                <a:cs typeface="Verdana"/>
              </a:rPr>
              <a:t>г</a:t>
            </a:r>
            <a:r>
              <a:rPr sz="1400" spc="30" dirty="0">
                <a:latin typeface="Verdana"/>
                <a:cs typeface="Verdana"/>
              </a:rPr>
              <a:t>о</a:t>
            </a:r>
            <a:r>
              <a:rPr sz="1400" dirty="0">
                <a:latin typeface="Verdana"/>
                <a:cs typeface="Verdana"/>
              </a:rPr>
              <a:t>суд</a:t>
            </a:r>
            <a:r>
              <a:rPr sz="1400" spc="-10" dirty="0">
                <a:latin typeface="Verdana"/>
                <a:cs typeface="Verdana"/>
              </a:rPr>
              <a:t>а</a:t>
            </a:r>
            <a:r>
              <a:rPr sz="1400" spc="35" dirty="0">
                <a:latin typeface="Verdana"/>
                <a:cs typeface="Verdana"/>
              </a:rPr>
              <a:t>рс</a:t>
            </a:r>
            <a:r>
              <a:rPr sz="1400" spc="20" dirty="0">
                <a:latin typeface="Verdana"/>
                <a:cs typeface="Verdana"/>
              </a:rPr>
              <a:t>т</a:t>
            </a:r>
            <a:r>
              <a:rPr sz="1400" spc="30" dirty="0">
                <a:latin typeface="Verdana"/>
                <a:cs typeface="Verdana"/>
              </a:rPr>
              <a:t>в</a:t>
            </a:r>
            <a:r>
              <a:rPr sz="1400" spc="20" dirty="0">
                <a:latin typeface="Verdana"/>
                <a:cs typeface="Verdana"/>
              </a:rPr>
              <a:t>о</a:t>
            </a:r>
            <a:r>
              <a:rPr sz="1400" spc="-215" dirty="0">
                <a:latin typeface="Verdana"/>
                <a:cs typeface="Verdana"/>
              </a:rPr>
              <a:t>,</a:t>
            </a:r>
            <a:r>
              <a:rPr sz="1400" spc="-155" dirty="0">
                <a:latin typeface="Verdana"/>
                <a:cs typeface="Verdana"/>
              </a:rPr>
              <a:t> </a:t>
            </a:r>
            <a:r>
              <a:rPr sz="1400" spc="65" dirty="0">
                <a:latin typeface="Verdana"/>
                <a:cs typeface="Verdana"/>
              </a:rPr>
              <a:t>б</a:t>
            </a:r>
            <a:r>
              <a:rPr sz="1400" spc="55" dirty="0">
                <a:latin typeface="Verdana"/>
                <a:cs typeface="Verdana"/>
              </a:rPr>
              <a:t>и</a:t>
            </a:r>
            <a:r>
              <a:rPr sz="1400" spc="5" dirty="0">
                <a:latin typeface="Verdana"/>
                <a:cs typeface="Verdana"/>
              </a:rPr>
              <a:t>з</a:t>
            </a:r>
            <a:r>
              <a:rPr sz="1400" spc="-20" dirty="0">
                <a:latin typeface="Verdana"/>
                <a:cs typeface="Verdana"/>
              </a:rPr>
              <a:t>нес,</a:t>
            </a:r>
            <a:r>
              <a:rPr sz="1400" spc="-125" dirty="0">
                <a:latin typeface="Verdana"/>
                <a:cs typeface="Verdana"/>
              </a:rPr>
              <a:t> </a:t>
            </a:r>
            <a:r>
              <a:rPr sz="1400" spc="10" dirty="0">
                <a:latin typeface="Verdana"/>
                <a:cs typeface="Verdana"/>
              </a:rPr>
              <a:t>кр</a:t>
            </a:r>
            <a:r>
              <a:rPr sz="1400" dirty="0">
                <a:latin typeface="Verdana"/>
                <a:cs typeface="Verdana"/>
              </a:rPr>
              <a:t>у</a:t>
            </a:r>
            <a:r>
              <a:rPr sz="1400" spc="30" dirty="0">
                <a:latin typeface="Verdana"/>
                <a:cs typeface="Verdana"/>
              </a:rPr>
              <a:t>пные</a:t>
            </a:r>
            <a:r>
              <a:rPr sz="1400" spc="-160" dirty="0">
                <a:latin typeface="Verdana"/>
                <a:cs typeface="Verdana"/>
              </a:rPr>
              <a:t> </a:t>
            </a:r>
            <a:r>
              <a:rPr sz="1400" spc="15" dirty="0">
                <a:latin typeface="Verdana"/>
                <a:cs typeface="Verdana"/>
              </a:rPr>
              <a:t>фон</a:t>
            </a:r>
            <a:r>
              <a:rPr sz="1400" spc="10" dirty="0">
                <a:latin typeface="Verdana"/>
                <a:cs typeface="Verdana"/>
              </a:rPr>
              <a:t>д</a:t>
            </a:r>
            <a:r>
              <a:rPr sz="1400" spc="-15" dirty="0">
                <a:latin typeface="Verdana"/>
                <a:cs typeface="Verdana"/>
              </a:rPr>
              <a:t>ы</a:t>
            </a:r>
            <a:endParaRPr sz="1400">
              <a:latin typeface="Verdana"/>
              <a:cs typeface="Verdana"/>
            </a:endParaRPr>
          </a:p>
          <a:p>
            <a:pPr>
              <a:lnSpc>
                <a:spcPct val="100000"/>
              </a:lnSpc>
              <a:spcBef>
                <a:spcPts val="45"/>
              </a:spcBef>
              <a:buFont typeface="Times New Roman"/>
              <a:buChar char="●"/>
            </a:pPr>
            <a:endParaRPr sz="1350">
              <a:latin typeface="Verdana"/>
              <a:cs typeface="Verdana"/>
            </a:endParaRPr>
          </a:p>
          <a:p>
            <a:pPr marL="410209" marR="63500" indent="-317500">
              <a:lnSpc>
                <a:spcPct val="100000"/>
              </a:lnSpc>
              <a:buFont typeface="Times New Roman"/>
              <a:buChar char="●"/>
              <a:tabLst>
                <a:tab pos="410209" algn="l"/>
                <a:tab pos="410845" algn="l"/>
              </a:tabLst>
            </a:pPr>
            <a:r>
              <a:rPr sz="1400" spc="105" dirty="0">
                <a:latin typeface="Verdana"/>
                <a:cs typeface="Verdana"/>
              </a:rPr>
              <a:t>П</a:t>
            </a:r>
            <a:r>
              <a:rPr sz="1400" spc="30" dirty="0">
                <a:latin typeface="Verdana"/>
                <a:cs typeface="Verdana"/>
              </a:rPr>
              <a:t>о</a:t>
            </a:r>
            <a:r>
              <a:rPr sz="1400" spc="55" dirty="0">
                <a:latin typeface="Verdana"/>
                <a:cs typeface="Verdana"/>
              </a:rPr>
              <a:t>и</a:t>
            </a:r>
            <a:r>
              <a:rPr sz="1400" spc="20" dirty="0">
                <a:latin typeface="Verdana"/>
                <a:cs typeface="Verdana"/>
              </a:rPr>
              <a:t>ско</a:t>
            </a:r>
            <a:r>
              <a:rPr sz="1400" spc="15" dirty="0">
                <a:latin typeface="Verdana"/>
                <a:cs typeface="Verdana"/>
              </a:rPr>
              <a:t>в</a:t>
            </a:r>
            <a:r>
              <a:rPr sz="1400" spc="10" dirty="0">
                <a:latin typeface="Verdana"/>
                <a:cs typeface="Verdana"/>
              </a:rPr>
              <a:t>ые</a:t>
            </a:r>
            <a:r>
              <a:rPr sz="1400" spc="-160" dirty="0">
                <a:latin typeface="Verdana"/>
                <a:cs typeface="Verdana"/>
              </a:rPr>
              <a:t> </a:t>
            </a:r>
            <a:r>
              <a:rPr sz="1400" spc="25" dirty="0">
                <a:latin typeface="Verdana"/>
                <a:cs typeface="Verdana"/>
              </a:rPr>
              <a:t>алго</a:t>
            </a:r>
            <a:r>
              <a:rPr sz="1400" spc="20" dirty="0">
                <a:latin typeface="Verdana"/>
                <a:cs typeface="Verdana"/>
              </a:rPr>
              <a:t>р</a:t>
            </a:r>
            <a:r>
              <a:rPr sz="1400" spc="55" dirty="0">
                <a:latin typeface="Verdana"/>
                <a:cs typeface="Verdana"/>
              </a:rPr>
              <a:t>и</a:t>
            </a:r>
            <a:r>
              <a:rPr sz="1400" spc="40" dirty="0">
                <a:latin typeface="Verdana"/>
                <a:cs typeface="Verdana"/>
              </a:rPr>
              <a:t>т</a:t>
            </a:r>
            <a:r>
              <a:rPr sz="1400" spc="50" dirty="0">
                <a:latin typeface="Verdana"/>
                <a:cs typeface="Verdana"/>
              </a:rPr>
              <a:t>м</a:t>
            </a:r>
            <a:r>
              <a:rPr sz="1400" spc="-15" dirty="0">
                <a:latin typeface="Verdana"/>
                <a:cs typeface="Verdana"/>
              </a:rPr>
              <a:t>ы</a:t>
            </a:r>
            <a:r>
              <a:rPr sz="1400" spc="-145" dirty="0">
                <a:latin typeface="Verdana"/>
                <a:cs typeface="Verdana"/>
              </a:rPr>
              <a:t> </a:t>
            </a:r>
            <a:r>
              <a:rPr sz="1400" spc="10" dirty="0">
                <a:latin typeface="Verdana"/>
                <a:cs typeface="Verdana"/>
              </a:rPr>
              <a:t>а</a:t>
            </a:r>
            <a:r>
              <a:rPr sz="1400" spc="5" dirty="0">
                <a:latin typeface="Verdana"/>
                <a:cs typeface="Verdana"/>
              </a:rPr>
              <a:t>д</a:t>
            </a:r>
            <a:r>
              <a:rPr sz="1400" dirty="0">
                <a:latin typeface="Verdana"/>
                <a:cs typeface="Verdana"/>
              </a:rPr>
              <a:t>ап</a:t>
            </a:r>
            <a:r>
              <a:rPr sz="1400" spc="-10" dirty="0">
                <a:latin typeface="Verdana"/>
                <a:cs typeface="Verdana"/>
              </a:rPr>
              <a:t>т</a:t>
            </a:r>
            <a:r>
              <a:rPr sz="1400" spc="55" dirty="0">
                <a:latin typeface="Verdana"/>
                <a:cs typeface="Verdana"/>
              </a:rPr>
              <a:t>и</a:t>
            </a:r>
            <a:r>
              <a:rPr sz="1400" spc="20" dirty="0">
                <a:latin typeface="Verdana"/>
                <a:cs typeface="Verdana"/>
              </a:rPr>
              <a:t>р</a:t>
            </a:r>
            <a:r>
              <a:rPr sz="1400" spc="10" dirty="0">
                <a:latin typeface="Verdana"/>
                <a:cs typeface="Verdana"/>
              </a:rPr>
              <a:t>у</a:t>
            </a:r>
            <a:r>
              <a:rPr sz="1400" spc="5" dirty="0">
                <a:latin typeface="Verdana"/>
                <a:cs typeface="Verdana"/>
              </a:rPr>
              <a:t>ю</a:t>
            </a:r>
            <a:r>
              <a:rPr sz="1400" spc="-10" dirty="0">
                <a:latin typeface="Verdana"/>
                <a:cs typeface="Verdana"/>
              </a:rPr>
              <a:t>т</a:t>
            </a:r>
            <a:r>
              <a:rPr sz="1400" spc="20" dirty="0">
                <a:latin typeface="Verdana"/>
                <a:cs typeface="Verdana"/>
              </a:rPr>
              <a:t>ся  </a:t>
            </a:r>
            <a:r>
              <a:rPr sz="1400" spc="45" dirty="0">
                <a:latin typeface="Verdana"/>
                <a:cs typeface="Verdana"/>
              </a:rPr>
              <a:t>под</a:t>
            </a:r>
            <a:r>
              <a:rPr sz="1400" spc="-150" dirty="0">
                <a:latin typeface="Verdana"/>
                <a:cs typeface="Verdana"/>
              </a:rPr>
              <a:t> </a:t>
            </a:r>
            <a:r>
              <a:rPr sz="1400" spc="5" dirty="0">
                <a:latin typeface="Verdana"/>
                <a:cs typeface="Verdana"/>
              </a:rPr>
              <a:t>з</a:t>
            </a:r>
            <a:r>
              <a:rPr sz="1400" spc="30" dirty="0">
                <a:latin typeface="Verdana"/>
                <a:cs typeface="Verdana"/>
              </a:rPr>
              <a:t>а</a:t>
            </a:r>
            <a:r>
              <a:rPr sz="1400" spc="20" dirty="0">
                <a:latin typeface="Verdana"/>
                <a:cs typeface="Verdana"/>
              </a:rPr>
              <a:t>р</a:t>
            </a:r>
            <a:r>
              <a:rPr sz="1400" spc="30" dirty="0">
                <a:latin typeface="Verdana"/>
                <a:cs typeface="Verdana"/>
              </a:rPr>
              <a:t>ег</a:t>
            </a:r>
            <a:r>
              <a:rPr sz="1400" spc="35" dirty="0">
                <a:latin typeface="Verdana"/>
                <a:cs typeface="Verdana"/>
              </a:rPr>
              <a:t>и</a:t>
            </a:r>
            <a:r>
              <a:rPr sz="1400" spc="30" dirty="0">
                <a:latin typeface="Verdana"/>
                <a:cs typeface="Verdana"/>
              </a:rPr>
              <a:t>ст</a:t>
            </a:r>
            <a:r>
              <a:rPr sz="1400" spc="25" dirty="0">
                <a:latin typeface="Verdana"/>
                <a:cs typeface="Verdana"/>
              </a:rPr>
              <a:t>р</a:t>
            </a:r>
            <a:r>
              <a:rPr sz="1400" spc="55" dirty="0">
                <a:latin typeface="Verdana"/>
                <a:cs typeface="Verdana"/>
              </a:rPr>
              <a:t>и</a:t>
            </a:r>
            <a:r>
              <a:rPr sz="1400" spc="65" dirty="0">
                <a:latin typeface="Verdana"/>
                <a:cs typeface="Verdana"/>
              </a:rPr>
              <a:t>р</a:t>
            </a:r>
            <a:r>
              <a:rPr sz="1400" spc="55" dirty="0">
                <a:latin typeface="Verdana"/>
                <a:cs typeface="Verdana"/>
              </a:rPr>
              <a:t>о</a:t>
            </a:r>
            <a:r>
              <a:rPr sz="1400" spc="20" dirty="0">
                <a:latin typeface="Verdana"/>
                <a:cs typeface="Verdana"/>
              </a:rPr>
              <a:t>ванные</a:t>
            </a:r>
            <a:r>
              <a:rPr sz="1400" spc="-140" dirty="0">
                <a:latin typeface="Verdana"/>
                <a:cs typeface="Verdana"/>
              </a:rPr>
              <a:t> </a:t>
            </a:r>
            <a:r>
              <a:rPr sz="1400" spc="15" dirty="0">
                <a:latin typeface="Verdana"/>
                <a:cs typeface="Verdana"/>
              </a:rPr>
              <a:t>на</a:t>
            </a:r>
            <a:r>
              <a:rPr sz="1400" spc="-135" dirty="0">
                <a:latin typeface="Verdana"/>
                <a:cs typeface="Verdana"/>
              </a:rPr>
              <a:t> </a:t>
            </a:r>
            <a:r>
              <a:rPr sz="1400" spc="25" dirty="0">
                <a:latin typeface="Verdana"/>
                <a:cs typeface="Verdana"/>
              </a:rPr>
              <a:t>са</a:t>
            </a:r>
            <a:r>
              <a:rPr sz="1400" spc="20" dirty="0">
                <a:latin typeface="Verdana"/>
                <a:cs typeface="Verdana"/>
              </a:rPr>
              <a:t>й</a:t>
            </a:r>
            <a:r>
              <a:rPr sz="1400" dirty="0">
                <a:latin typeface="Verdana"/>
                <a:cs typeface="Verdana"/>
              </a:rPr>
              <a:t>те  </a:t>
            </a:r>
            <a:r>
              <a:rPr sz="1400" spc="30" dirty="0">
                <a:latin typeface="Verdana"/>
                <a:cs typeface="Verdana"/>
              </a:rPr>
              <a:t>о</a:t>
            </a:r>
            <a:r>
              <a:rPr sz="1400" spc="35" dirty="0">
                <a:latin typeface="Verdana"/>
                <a:cs typeface="Verdana"/>
              </a:rPr>
              <a:t>рган</a:t>
            </a:r>
            <a:r>
              <a:rPr sz="1400" spc="30" dirty="0">
                <a:latin typeface="Verdana"/>
                <a:cs typeface="Verdana"/>
              </a:rPr>
              <a:t>и</a:t>
            </a:r>
            <a:r>
              <a:rPr sz="1400" spc="5" dirty="0">
                <a:latin typeface="Verdana"/>
                <a:cs typeface="Verdana"/>
              </a:rPr>
              <a:t>з</a:t>
            </a:r>
            <a:r>
              <a:rPr sz="1400" spc="30" dirty="0">
                <a:latin typeface="Verdana"/>
                <a:cs typeface="Verdana"/>
              </a:rPr>
              <a:t>ац</a:t>
            </a:r>
            <a:r>
              <a:rPr sz="1400" spc="25" dirty="0">
                <a:latin typeface="Verdana"/>
                <a:cs typeface="Verdana"/>
              </a:rPr>
              <a:t>и</a:t>
            </a:r>
            <a:r>
              <a:rPr sz="1400" spc="65" dirty="0">
                <a:latin typeface="Verdana"/>
                <a:cs typeface="Verdana"/>
              </a:rPr>
              <a:t>и</a:t>
            </a:r>
            <a:r>
              <a:rPr sz="1400" spc="-140" dirty="0">
                <a:latin typeface="Verdana"/>
                <a:cs typeface="Verdana"/>
              </a:rPr>
              <a:t> </a:t>
            </a:r>
            <a:r>
              <a:rPr sz="1400" spc="-185" dirty="0">
                <a:latin typeface="Verdana"/>
                <a:cs typeface="Verdana"/>
              </a:rPr>
              <a:t>(</a:t>
            </a:r>
            <a:r>
              <a:rPr sz="1400" spc="60" dirty="0">
                <a:latin typeface="Verdana"/>
                <a:cs typeface="Verdana"/>
              </a:rPr>
              <a:t>р</a:t>
            </a:r>
            <a:r>
              <a:rPr sz="1400" spc="50" dirty="0">
                <a:latin typeface="Verdana"/>
                <a:cs typeface="Verdana"/>
              </a:rPr>
              <a:t>е</a:t>
            </a:r>
            <a:r>
              <a:rPr sz="1400" spc="5" dirty="0">
                <a:latin typeface="Verdana"/>
                <a:cs typeface="Verdana"/>
              </a:rPr>
              <a:t>г</a:t>
            </a:r>
            <a:r>
              <a:rPr sz="1400" spc="55" dirty="0">
                <a:latin typeface="Verdana"/>
                <a:cs typeface="Verdana"/>
              </a:rPr>
              <a:t>и</a:t>
            </a:r>
            <a:r>
              <a:rPr sz="1400" spc="30" dirty="0">
                <a:latin typeface="Verdana"/>
                <a:cs typeface="Verdana"/>
              </a:rPr>
              <a:t>о</a:t>
            </a:r>
            <a:r>
              <a:rPr sz="1400" spc="-80" dirty="0">
                <a:latin typeface="Verdana"/>
                <a:cs typeface="Verdana"/>
              </a:rPr>
              <a:t>н,</a:t>
            </a:r>
            <a:r>
              <a:rPr sz="1400" spc="-120" dirty="0">
                <a:latin typeface="Verdana"/>
                <a:cs typeface="Verdana"/>
              </a:rPr>
              <a:t> </a:t>
            </a:r>
            <a:r>
              <a:rPr sz="1400" spc="30" dirty="0">
                <a:latin typeface="Verdana"/>
                <a:cs typeface="Verdana"/>
              </a:rPr>
              <a:t>напр</a:t>
            </a:r>
            <a:r>
              <a:rPr sz="1400" spc="20" dirty="0">
                <a:latin typeface="Verdana"/>
                <a:cs typeface="Verdana"/>
              </a:rPr>
              <a:t>авл</a:t>
            </a:r>
            <a:r>
              <a:rPr sz="1400" spc="15" dirty="0">
                <a:latin typeface="Verdana"/>
                <a:cs typeface="Verdana"/>
              </a:rPr>
              <a:t>е</a:t>
            </a:r>
            <a:r>
              <a:rPr sz="1400" spc="60" dirty="0">
                <a:latin typeface="Verdana"/>
                <a:cs typeface="Verdana"/>
              </a:rPr>
              <a:t>н</a:t>
            </a:r>
            <a:r>
              <a:rPr sz="1400" spc="50" dirty="0">
                <a:latin typeface="Verdana"/>
                <a:cs typeface="Verdana"/>
              </a:rPr>
              <a:t>и</a:t>
            </a:r>
            <a:r>
              <a:rPr sz="1400" spc="5" dirty="0">
                <a:latin typeface="Verdana"/>
                <a:cs typeface="Verdana"/>
              </a:rPr>
              <a:t>я  </a:t>
            </a:r>
            <a:r>
              <a:rPr sz="1400" spc="35" dirty="0">
                <a:latin typeface="Verdana"/>
                <a:cs typeface="Verdana"/>
              </a:rPr>
              <a:t>д</a:t>
            </a:r>
            <a:r>
              <a:rPr sz="1400" spc="25" dirty="0">
                <a:latin typeface="Verdana"/>
                <a:cs typeface="Verdana"/>
              </a:rPr>
              <a:t>е</a:t>
            </a:r>
            <a:r>
              <a:rPr sz="1400" dirty="0">
                <a:latin typeface="Verdana"/>
                <a:cs typeface="Verdana"/>
              </a:rPr>
              <a:t>ят</a:t>
            </a:r>
            <a:r>
              <a:rPr sz="1400" spc="-5" dirty="0">
                <a:latin typeface="Verdana"/>
                <a:cs typeface="Verdana"/>
              </a:rPr>
              <a:t>е</a:t>
            </a:r>
            <a:r>
              <a:rPr sz="1400" spc="20" dirty="0">
                <a:latin typeface="Verdana"/>
                <a:cs typeface="Verdana"/>
              </a:rPr>
              <a:t>льнос</a:t>
            </a:r>
            <a:r>
              <a:rPr sz="1400" spc="5" dirty="0">
                <a:latin typeface="Verdana"/>
                <a:cs typeface="Verdana"/>
              </a:rPr>
              <a:t>т</a:t>
            </a:r>
            <a:r>
              <a:rPr sz="1400" spc="65" dirty="0">
                <a:latin typeface="Verdana"/>
                <a:cs typeface="Verdana"/>
              </a:rPr>
              <a:t>и</a:t>
            </a:r>
            <a:r>
              <a:rPr sz="1400" spc="-140" dirty="0">
                <a:latin typeface="Verdana"/>
                <a:cs typeface="Verdana"/>
              </a:rPr>
              <a:t> </a:t>
            </a:r>
            <a:r>
              <a:rPr sz="1400" spc="65" dirty="0">
                <a:latin typeface="Verdana"/>
                <a:cs typeface="Verdana"/>
              </a:rPr>
              <a:t>и</a:t>
            </a:r>
            <a:r>
              <a:rPr sz="1400" spc="-140" dirty="0">
                <a:latin typeface="Verdana"/>
                <a:cs typeface="Verdana"/>
              </a:rPr>
              <a:t> </a:t>
            </a:r>
            <a:r>
              <a:rPr sz="1400" spc="65" dirty="0">
                <a:latin typeface="Verdana"/>
                <a:cs typeface="Verdana"/>
              </a:rPr>
              <a:t>д</a:t>
            </a:r>
            <a:r>
              <a:rPr sz="1400" spc="55" dirty="0">
                <a:latin typeface="Verdana"/>
                <a:cs typeface="Verdana"/>
              </a:rPr>
              <a:t>р</a:t>
            </a:r>
            <a:r>
              <a:rPr sz="1400" spc="-195" dirty="0">
                <a:latin typeface="Verdana"/>
                <a:cs typeface="Verdana"/>
              </a:rPr>
              <a:t>.)</a:t>
            </a:r>
            <a:endParaRPr sz="1400">
              <a:latin typeface="Verdana"/>
              <a:cs typeface="Verdana"/>
            </a:endParaRPr>
          </a:p>
          <a:p>
            <a:pPr>
              <a:lnSpc>
                <a:spcPct val="100000"/>
              </a:lnSpc>
              <a:spcBef>
                <a:spcPts val="40"/>
              </a:spcBef>
              <a:buFont typeface="Times New Roman"/>
              <a:buChar char="●"/>
            </a:pPr>
            <a:endParaRPr sz="1350">
              <a:latin typeface="Verdana"/>
              <a:cs typeface="Verdana"/>
            </a:endParaRPr>
          </a:p>
          <a:p>
            <a:pPr marL="410209" marR="5080" indent="-317500">
              <a:lnSpc>
                <a:spcPct val="100000"/>
              </a:lnSpc>
              <a:buFont typeface="Times New Roman"/>
              <a:buChar char="●"/>
              <a:tabLst>
                <a:tab pos="410209" algn="l"/>
                <a:tab pos="410845" algn="l"/>
              </a:tabLst>
            </a:pPr>
            <a:r>
              <a:rPr sz="1400" spc="25" dirty="0">
                <a:latin typeface="Verdana"/>
                <a:cs typeface="Verdana"/>
              </a:rPr>
              <a:t>Ав</a:t>
            </a:r>
            <a:r>
              <a:rPr sz="1400" spc="10" dirty="0">
                <a:latin typeface="Verdana"/>
                <a:cs typeface="Verdana"/>
              </a:rPr>
              <a:t>т</a:t>
            </a:r>
            <a:r>
              <a:rPr sz="1400" spc="30" dirty="0">
                <a:latin typeface="Verdana"/>
                <a:cs typeface="Verdana"/>
              </a:rPr>
              <a:t>о</a:t>
            </a:r>
            <a:r>
              <a:rPr sz="1400" spc="120" dirty="0">
                <a:latin typeface="Verdana"/>
                <a:cs typeface="Verdana"/>
              </a:rPr>
              <a:t>м</a:t>
            </a:r>
            <a:r>
              <a:rPr sz="1400" spc="-30" dirty="0">
                <a:latin typeface="Verdana"/>
                <a:cs typeface="Verdana"/>
              </a:rPr>
              <a:t>а</a:t>
            </a:r>
            <a:r>
              <a:rPr sz="1400" spc="-35" dirty="0">
                <a:latin typeface="Verdana"/>
                <a:cs typeface="Verdana"/>
              </a:rPr>
              <a:t>т</a:t>
            </a:r>
            <a:r>
              <a:rPr sz="1400" spc="55" dirty="0">
                <a:latin typeface="Verdana"/>
                <a:cs typeface="Verdana"/>
              </a:rPr>
              <a:t>и</a:t>
            </a:r>
            <a:r>
              <a:rPr sz="1400" spc="10" dirty="0">
                <a:latin typeface="Verdana"/>
                <a:cs typeface="Verdana"/>
              </a:rPr>
              <a:t>ч</a:t>
            </a:r>
            <a:r>
              <a:rPr sz="1400" spc="5" dirty="0">
                <a:latin typeface="Verdana"/>
                <a:cs typeface="Verdana"/>
              </a:rPr>
              <a:t>е</a:t>
            </a:r>
            <a:r>
              <a:rPr sz="1400" spc="25" dirty="0">
                <a:latin typeface="Verdana"/>
                <a:cs typeface="Verdana"/>
              </a:rPr>
              <a:t>ское</a:t>
            </a:r>
            <a:r>
              <a:rPr sz="1400" spc="-165" dirty="0">
                <a:latin typeface="Verdana"/>
                <a:cs typeface="Verdana"/>
              </a:rPr>
              <a:t> </a:t>
            </a:r>
            <a:r>
              <a:rPr sz="1400" spc="30" dirty="0">
                <a:latin typeface="Verdana"/>
                <a:cs typeface="Verdana"/>
              </a:rPr>
              <a:t>о</a:t>
            </a:r>
            <a:r>
              <a:rPr sz="1400" spc="40" dirty="0">
                <a:latin typeface="Verdana"/>
                <a:cs typeface="Verdana"/>
              </a:rPr>
              <a:t>по</a:t>
            </a:r>
            <a:r>
              <a:rPr sz="1400" spc="30" dirty="0">
                <a:latin typeface="Verdana"/>
                <a:cs typeface="Verdana"/>
              </a:rPr>
              <a:t>в</a:t>
            </a:r>
            <a:r>
              <a:rPr sz="1400" spc="50" dirty="0">
                <a:latin typeface="Verdana"/>
                <a:cs typeface="Verdana"/>
              </a:rPr>
              <a:t>ещен</a:t>
            </a:r>
            <a:r>
              <a:rPr sz="1400" spc="35" dirty="0">
                <a:latin typeface="Verdana"/>
                <a:cs typeface="Verdana"/>
              </a:rPr>
              <a:t>и</a:t>
            </a:r>
            <a:r>
              <a:rPr sz="1400" spc="30" dirty="0">
                <a:latin typeface="Verdana"/>
                <a:cs typeface="Verdana"/>
              </a:rPr>
              <a:t>е</a:t>
            </a:r>
            <a:r>
              <a:rPr sz="1400" spc="-150" dirty="0">
                <a:latin typeface="Verdana"/>
                <a:cs typeface="Verdana"/>
              </a:rPr>
              <a:t> </a:t>
            </a:r>
            <a:r>
              <a:rPr sz="1400" spc="40" dirty="0">
                <a:latin typeface="Verdana"/>
                <a:cs typeface="Verdana"/>
              </a:rPr>
              <a:t>о</a:t>
            </a:r>
            <a:r>
              <a:rPr sz="1400" spc="-140" dirty="0">
                <a:latin typeface="Verdana"/>
                <a:cs typeface="Verdana"/>
              </a:rPr>
              <a:t> </a:t>
            </a:r>
            <a:r>
              <a:rPr sz="1400" spc="50" dirty="0">
                <a:latin typeface="Verdana"/>
                <a:cs typeface="Verdana"/>
              </a:rPr>
              <a:t>н</a:t>
            </a:r>
            <a:r>
              <a:rPr sz="1400" spc="40" dirty="0">
                <a:latin typeface="Verdana"/>
                <a:cs typeface="Verdana"/>
              </a:rPr>
              <a:t>о</a:t>
            </a:r>
            <a:r>
              <a:rPr sz="1400" spc="-25" dirty="0">
                <a:latin typeface="Verdana"/>
                <a:cs typeface="Verdana"/>
              </a:rPr>
              <a:t>вых  </a:t>
            </a:r>
            <a:r>
              <a:rPr sz="1400" spc="60" dirty="0">
                <a:latin typeface="Verdana"/>
                <a:cs typeface="Verdana"/>
              </a:rPr>
              <a:t>р</a:t>
            </a:r>
            <a:r>
              <a:rPr sz="1400" spc="50" dirty="0">
                <a:latin typeface="Verdana"/>
                <a:cs typeface="Verdana"/>
              </a:rPr>
              <a:t>е</a:t>
            </a:r>
            <a:r>
              <a:rPr sz="1400" spc="20" dirty="0">
                <a:latin typeface="Verdana"/>
                <a:cs typeface="Verdana"/>
              </a:rPr>
              <a:t>ле</a:t>
            </a:r>
            <a:r>
              <a:rPr sz="1400" spc="15" dirty="0">
                <a:latin typeface="Verdana"/>
                <a:cs typeface="Verdana"/>
              </a:rPr>
              <a:t>в</a:t>
            </a:r>
            <a:r>
              <a:rPr sz="1400" dirty="0">
                <a:latin typeface="Verdana"/>
                <a:cs typeface="Verdana"/>
              </a:rPr>
              <a:t>ан</a:t>
            </a:r>
            <a:r>
              <a:rPr sz="1400" spc="-10" dirty="0">
                <a:latin typeface="Verdana"/>
                <a:cs typeface="Verdana"/>
              </a:rPr>
              <a:t>т</a:t>
            </a:r>
            <a:r>
              <a:rPr sz="1400" spc="-15" dirty="0">
                <a:latin typeface="Verdana"/>
                <a:cs typeface="Verdana"/>
              </a:rPr>
              <a:t>ных</a:t>
            </a:r>
            <a:r>
              <a:rPr sz="1400" spc="-140" dirty="0">
                <a:latin typeface="Verdana"/>
                <a:cs typeface="Verdana"/>
              </a:rPr>
              <a:t> </a:t>
            </a:r>
            <a:r>
              <a:rPr sz="1400" spc="120" dirty="0">
                <a:latin typeface="Verdana"/>
                <a:cs typeface="Verdana"/>
              </a:rPr>
              <a:t>м</a:t>
            </a:r>
            <a:r>
              <a:rPr sz="1400" spc="60" dirty="0">
                <a:latin typeface="Verdana"/>
                <a:cs typeface="Verdana"/>
              </a:rPr>
              <a:t>е</a:t>
            </a:r>
            <a:r>
              <a:rPr sz="1400" spc="50" dirty="0">
                <a:latin typeface="Verdana"/>
                <a:cs typeface="Verdana"/>
              </a:rPr>
              <a:t>р</a:t>
            </a:r>
            <a:r>
              <a:rPr sz="1400" spc="-60" dirty="0">
                <a:latin typeface="Verdana"/>
                <a:cs typeface="Verdana"/>
              </a:rPr>
              <a:t>ах</a:t>
            </a:r>
            <a:r>
              <a:rPr sz="1400" spc="-145" dirty="0">
                <a:latin typeface="Verdana"/>
                <a:cs typeface="Verdana"/>
              </a:rPr>
              <a:t> </a:t>
            </a:r>
            <a:r>
              <a:rPr sz="1400" spc="45" dirty="0">
                <a:latin typeface="Verdana"/>
                <a:cs typeface="Verdana"/>
              </a:rPr>
              <a:t>по</a:t>
            </a:r>
            <a:r>
              <a:rPr sz="1400" spc="35" dirty="0">
                <a:latin typeface="Verdana"/>
                <a:cs typeface="Verdana"/>
              </a:rPr>
              <a:t>дд</a:t>
            </a:r>
            <a:r>
              <a:rPr sz="1400" spc="25" dirty="0">
                <a:latin typeface="Verdana"/>
                <a:cs typeface="Verdana"/>
              </a:rPr>
              <a:t>е</a:t>
            </a:r>
            <a:r>
              <a:rPr sz="1400" spc="45" dirty="0">
                <a:latin typeface="Verdana"/>
                <a:cs typeface="Verdana"/>
              </a:rPr>
              <a:t>ржки</a:t>
            </a:r>
            <a:endParaRPr sz="1400">
              <a:latin typeface="Verdana"/>
              <a:cs typeface="Verdana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850">
              <a:latin typeface="Verdana"/>
              <a:cs typeface="Verdana"/>
            </a:endParaRPr>
          </a:p>
          <a:p>
            <a:pPr marL="12700">
              <a:lnSpc>
                <a:spcPts val="2690"/>
              </a:lnSpc>
              <a:spcBef>
                <a:spcPts val="5"/>
              </a:spcBef>
              <a:tabLst>
                <a:tab pos="1233170" algn="l"/>
                <a:tab pos="2642870" algn="l"/>
              </a:tabLst>
            </a:pPr>
            <a:r>
              <a:rPr sz="2400" b="1" spc="40" dirty="0">
                <a:solidFill>
                  <a:srgbClr val="214AC1"/>
                </a:solidFill>
                <a:latin typeface="Tahoma"/>
                <a:cs typeface="Tahoma"/>
              </a:rPr>
              <a:t>74	</a:t>
            </a:r>
            <a:r>
              <a:rPr sz="2400" b="1" spc="-105" dirty="0">
                <a:solidFill>
                  <a:srgbClr val="214AC1"/>
                </a:solidFill>
                <a:latin typeface="Tahoma"/>
                <a:cs typeface="Tahoma"/>
              </a:rPr>
              <a:t>355	</a:t>
            </a:r>
            <a:r>
              <a:rPr sz="2400" b="1" spc="20" dirty="0">
                <a:solidFill>
                  <a:srgbClr val="214AC1"/>
                </a:solidFill>
                <a:latin typeface="Tahoma"/>
                <a:cs typeface="Tahoma"/>
              </a:rPr>
              <a:t>907</a:t>
            </a:r>
            <a:endParaRPr sz="2400">
              <a:latin typeface="Tahoma"/>
              <a:cs typeface="Tahoma"/>
            </a:endParaRPr>
          </a:p>
          <a:p>
            <a:pPr marL="12700">
              <a:lnSpc>
                <a:spcPts val="1250"/>
              </a:lnSpc>
              <a:tabLst>
                <a:tab pos="1233170" algn="l"/>
                <a:tab pos="2642870" algn="l"/>
              </a:tabLst>
            </a:pPr>
            <a:r>
              <a:rPr sz="1200" spc="75" dirty="0">
                <a:solidFill>
                  <a:srgbClr val="214AC1"/>
                </a:solidFill>
                <a:latin typeface="Verdana"/>
                <a:cs typeface="Verdana"/>
              </a:rPr>
              <a:t>р</a:t>
            </a:r>
            <a:r>
              <a:rPr sz="1200" spc="15" dirty="0">
                <a:solidFill>
                  <a:srgbClr val="214AC1"/>
                </a:solidFill>
                <a:latin typeface="Verdana"/>
                <a:cs typeface="Verdana"/>
              </a:rPr>
              <a:t>ег</a:t>
            </a:r>
            <a:r>
              <a:rPr sz="1200" spc="45" dirty="0">
                <a:solidFill>
                  <a:srgbClr val="214AC1"/>
                </a:solidFill>
                <a:latin typeface="Verdana"/>
                <a:cs typeface="Verdana"/>
              </a:rPr>
              <a:t>ион</a:t>
            </a:r>
            <a:r>
              <a:rPr sz="1200" spc="30" dirty="0">
                <a:solidFill>
                  <a:srgbClr val="214AC1"/>
                </a:solidFill>
                <a:latin typeface="Verdana"/>
                <a:cs typeface="Verdana"/>
              </a:rPr>
              <a:t>о</a:t>
            </a:r>
            <a:r>
              <a:rPr sz="1200" spc="15" dirty="0">
                <a:solidFill>
                  <a:srgbClr val="214AC1"/>
                </a:solidFill>
                <a:latin typeface="Verdana"/>
                <a:cs typeface="Verdana"/>
              </a:rPr>
              <a:t>в</a:t>
            </a:r>
            <a:r>
              <a:rPr sz="1200" dirty="0">
                <a:solidFill>
                  <a:srgbClr val="214AC1"/>
                </a:solidFill>
                <a:latin typeface="Verdana"/>
                <a:cs typeface="Verdana"/>
              </a:rPr>
              <a:t>	</a:t>
            </a:r>
            <a:r>
              <a:rPr sz="1200" spc="35" dirty="0">
                <a:solidFill>
                  <a:srgbClr val="214AC1"/>
                </a:solidFill>
                <a:latin typeface="Verdana"/>
                <a:cs typeface="Verdana"/>
              </a:rPr>
              <a:t>п</a:t>
            </a:r>
            <a:r>
              <a:rPr sz="1200" spc="75" dirty="0">
                <a:solidFill>
                  <a:srgbClr val="214AC1"/>
                </a:solidFill>
                <a:latin typeface="Verdana"/>
                <a:cs typeface="Verdana"/>
              </a:rPr>
              <a:t>р</a:t>
            </a:r>
            <a:r>
              <a:rPr sz="1200" spc="30" dirty="0">
                <a:solidFill>
                  <a:srgbClr val="214AC1"/>
                </a:solidFill>
                <a:latin typeface="Verdana"/>
                <a:cs typeface="Verdana"/>
              </a:rPr>
              <a:t>овайде</a:t>
            </a:r>
            <a:r>
              <a:rPr sz="1200" spc="35" dirty="0">
                <a:solidFill>
                  <a:srgbClr val="214AC1"/>
                </a:solidFill>
                <a:latin typeface="Verdana"/>
                <a:cs typeface="Verdana"/>
              </a:rPr>
              <a:t>р</a:t>
            </a:r>
            <a:r>
              <a:rPr sz="1200" spc="30" dirty="0">
                <a:solidFill>
                  <a:srgbClr val="214AC1"/>
                </a:solidFill>
                <a:latin typeface="Verdana"/>
                <a:cs typeface="Verdana"/>
              </a:rPr>
              <a:t>о</a:t>
            </a:r>
            <a:r>
              <a:rPr sz="1200" spc="15" dirty="0">
                <a:solidFill>
                  <a:srgbClr val="214AC1"/>
                </a:solidFill>
                <a:latin typeface="Verdana"/>
                <a:cs typeface="Verdana"/>
              </a:rPr>
              <a:t>в</a:t>
            </a:r>
            <a:r>
              <a:rPr sz="1200" dirty="0">
                <a:solidFill>
                  <a:srgbClr val="214AC1"/>
                </a:solidFill>
                <a:latin typeface="Verdana"/>
                <a:cs typeface="Verdana"/>
              </a:rPr>
              <a:t>	</a:t>
            </a:r>
            <a:r>
              <a:rPr sz="1200" spc="70" dirty="0">
                <a:solidFill>
                  <a:srgbClr val="214AC1"/>
                </a:solidFill>
                <a:latin typeface="Verdana"/>
                <a:cs typeface="Verdana"/>
              </a:rPr>
              <a:t>мер</a:t>
            </a:r>
            <a:r>
              <a:rPr sz="1200" spc="-120" dirty="0">
                <a:solidFill>
                  <a:srgbClr val="214AC1"/>
                </a:solidFill>
                <a:latin typeface="Verdana"/>
                <a:cs typeface="Verdana"/>
              </a:rPr>
              <a:t> </a:t>
            </a:r>
            <a:r>
              <a:rPr sz="1200" spc="35" dirty="0">
                <a:solidFill>
                  <a:srgbClr val="214AC1"/>
                </a:solidFill>
                <a:latin typeface="Verdana"/>
                <a:cs typeface="Verdana"/>
              </a:rPr>
              <a:t>п</a:t>
            </a:r>
            <a:r>
              <a:rPr sz="1200" spc="30" dirty="0">
                <a:solidFill>
                  <a:srgbClr val="214AC1"/>
                </a:solidFill>
                <a:latin typeface="Verdana"/>
                <a:cs typeface="Verdana"/>
              </a:rPr>
              <a:t>о</a:t>
            </a:r>
            <a:r>
              <a:rPr sz="1200" spc="40" dirty="0">
                <a:solidFill>
                  <a:srgbClr val="214AC1"/>
                </a:solidFill>
                <a:latin typeface="Verdana"/>
                <a:cs typeface="Verdana"/>
              </a:rPr>
              <a:t>ддер</a:t>
            </a:r>
            <a:r>
              <a:rPr sz="1200" spc="30" dirty="0">
                <a:solidFill>
                  <a:srgbClr val="214AC1"/>
                </a:solidFill>
                <a:latin typeface="Verdana"/>
                <a:cs typeface="Verdana"/>
              </a:rPr>
              <a:t>ж</a:t>
            </a:r>
            <a:r>
              <a:rPr sz="1200" spc="20" dirty="0">
                <a:solidFill>
                  <a:srgbClr val="214AC1"/>
                </a:solidFill>
                <a:latin typeface="Verdana"/>
                <a:cs typeface="Verdana"/>
              </a:rPr>
              <a:t>ки</a:t>
            </a:r>
            <a:endParaRPr sz="120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00608" y="436245"/>
            <a:ext cx="186055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70" dirty="0">
                <a:solidFill>
                  <a:srgbClr val="214AC1"/>
                </a:solidFill>
                <a:latin typeface="Tahoma"/>
                <a:cs typeface="Tahoma"/>
              </a:rPr>
              <a:t>Добро.Ц</a:t>
            </a:r>
            <a:r>
              <a:rPr sz="1800" b="1" spc="55" dirty="0">
                <a:solidFill>
                  <a:srgbClr val="214AC1"/>
                </a:solidFill>
                <a:latin typeface="Tahoma"/>
                <a:cs typeface="Tahoma"/>
              </a:rPr>
              <a:t>е</a:t>
            </a:r>
            <a:r>
              <a:rPr sz="1800" b="1" spc="70" dirty="0">
                <a:solidFill>
                  <a:srgbClr val="214AC1"/>
                </a:solidFill>
                <a:latin typeface="Tahoma"/>
                <a:cs typeface="Tahoma"/>
              </a:rPr>
              <a:t>нт</a:t>
            </a:r>
            <a:r>
              <a:rPr sz="1800" b="1" spc="65" dirty="0">
                <a:solidFill>
                  <a:srgbClr val="214AC1"/>
                </a:solidFill>
                <a:latin typeface="Tahoma"/>
                <a:cs typeface="Tahoma"/>
              </a:rPr>
              <a:t>р</a:t>
            </a:r>
            <a:r>
              <a:rPr sz="1800" b="1" spc="20" dirty="0">
                <a:solidFill>
                  <a:srgbClr val="214AC1"/>
                </a:solidFill>
                <a:latin typeface="Tahoma"/>
                <a:cs typeface="Tahoma"/>
              </a:rPr>
              <a:t>ы</a:t>
            </a:r>
            <a:endParaRPr sz="1800">
              <a:latin typeface="Tahoma"/>
              <a:cs typeface="Tahom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97256" y="1357071"/>
            <a:ext cx="4375785" cy="194754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</a:pPr>
            <a:r>
              <a:rPr sz="1400" spc="80" dirty="0">
                <a:latin typeface="Verdana"/>
                <a:cs typeface="Verdana"/>
              </a:rPr>
              <a:t>Пе</a:t>
            </a:r>
            <a:r>
              <a:rPr sz="1400" spc="60" dirty="0">
                <a:latin typeface="Verdana"/>
                <a:cs typeface="Verdana"/>
              </a:rPr>
              <a:t>р</a:t>
            </a:r>
            <a:r>
              <a:rPr sz="1400" dirty="0">
                <a:latin typeface="Verdana"/>
                <a:cs typeface="Verdana"/>
              </a:rPr>
              <a:t>в</a:t>
            </a:r>
            <a:r>
              <a:rPr sz="1400" spc="-10" dirty="0">
                <a:latin typeface="Verdana"/>
                <a:cs typeface="Verdana"/>
              </a:rPr>
              <a:t>а</a:t>
            </a:r>
            <a:r>
              <a:rPr sz="1400" spc="10" dirty="0">
                <a:latin typeface="Verdana"/>
                <a:cs typeface="Verdana"/>
              </a:rPr>
              <a:t>я</a:t>
            </a:r>
            <a:r>
              <a:rPr sz="1400" spc="-160" dirty="0">
                <a:latin typeface="Verdana"/>
                <a:cs typeface="Verdana"/>
              </a:rPr>
              <a:t> </a:t>
            </a:r>
            <a:r>
              <a:rPr sz="1400" spc="50" dirty="0">
                <a:latin typeface="Verdana"/>
                <a:cs typeface="Verdana"/>
              </a:rPr>
              <a:t>б</a:t>
            </a:r>
            <a:r>
              <a:rPr sz="1400" spc="40" dirty="0">
                <a:latin typeface="Verdana"/>
                <a:cs typeface="Verdana"/>
              </a:rPr>
              <a:t>е</a:t>
            </a:r>
            <a:r>
              <a:rPr sz="1400" spc="20" dirty="0">
                <a:latin typeface="Verdana"/>
                <a:cs typeface="Verdana"/>
              </a:rPr>
              <a:t>спл</a:t>
            </a:r>
            <a:r>
              <a:rPr sz="1400" spc="15" dirty="0">
                <a:latin typeface="Verdana"/>
                <a:cs typeface="Verdana"/>
              </a:rPr>
              <a:t>а</a:t>
            </a:r>
            <a:r>
              <a:rPr sz="1400" spc="-40" dirty="0">
                <a:latin typeface="Verdana"/>
                <a:cs typeface="Verdana"/>
              </a:rPr>
              <a:t>т</a:t>
            </a:r>
            <a:r>
              <a:rPr sz="1400" spc="15" dirty="0">
                <a:latin typeface="Verdana"/>
                <a:cs typeface="Verdana"/>
              </a:rPr>
              <a:t>н</a:t>
            </a:r>
            <a:r>
              <a:rPr sz="1400" spc="5" dirty="0">
                <a:latin typeface="Verdana"/>
                <a:cs typeface="Verdana"/>
              </a:rPr>
              <a:t>а</a:t>
            </a:r>
            <a:r>
              <a:rPr sz="1400" spc="10" dirty="0">
                <a:latin typeface="Verdana"/>
                <a:cs typeface="Verdana"/>
              </a:rPr>
              <a:t>я</a:t>
            </a:r>
            <a:r>
              <a:rPr sz="1400" spc="-145" dirty="0">
                <a:latin typeface="Verdana"/>
                <a:cs typeface="Verdana"/>
              </a:rPr>
              <a:t> </a:t>
            </a:r>
            <a:r>
              <a:rPr sz="1400" spc="10" dirty="0">
                <a:latin typeface="Verdana"/>
                <a:cs typeface="Verdana"/>
              </a:rPr>
              <a:t>ф</a:t>
            </a:r>
            <a:r>
              <a:rPr sz="1400" dirty="0">
                <a:latin typeface="Verdana"/>
                <a:cs typeface="Verdana"/>
              </a:rPr>
              <a:t>р</a:t>
            </a:r>
            <a:r>
              <a:rPr sz="1400" spc="15" dirty="0">
                <a:latin typeface="Verdana"/>
                <a:cs typeface="Verdana"/>
              </a:rPr>
              <a:t>а</a:t>
            </a:r>
            <a:r>
              <a:rPr sz="1400" spc="5" dirty="0">
                <a:latin typeface="Verdana"/>
                <a:cs typeface="Verdana"/>
              </a:rPr>
              <a:t>н</a:t>
            </a:r>
            <a:r>
              <a:rPr sz="1400" spc="85" dirty="0">
                <a:latin typeface="Verdana"/>
                <a:cs typeface="Verdana"/>
              </a:rPr>
              <a:t>ш</a:t>
            </a:r>
            <a:r>
              <a:rPr sz="1400" spc="55" dirty="0">
                <a:latin typeface="Verdana"/>
                <a:cs typeface="Verdana"/>
              </a:rPr>
              <a:t>и</a:t>
            </a:r>
            <a:r>
              <a:rPr sz="1400" spc="5" dirty="0">
                <a:latin typeface="Verdana"/>
                <a:cs typeface="Verdana"/>
              </a:rPr>
              <a:t>з</a:t>
            </a:r>
            <a:r>
              <a:rPr sz="1400" spc="-25" dirty="0">
                <a:latin typeface="Verdana"/>
                <a:cs typeface="Verdana"/>
              </a:rPr>
              <a:t>а</a:t>
            </a:r>
            <a:r>
              <a:rPr sz="1400" spc="-140" dirty="0">
                <a:latin typeface="Verdana"/>
                <a:cs typeface="Verdana"/>
              </a:rPr>
              <a:t> </a:t>
            </a:r>
            <a:r>
              <a:rPr sz="1400" spc="-25" dirty="0">
                <a:latin typeface="Verdana"/>
                <a:cs typeface="Verdana"/>
              </a:rPr>
              <a:t>ф</a:t>
            </a:r>
            <a:r>
              <a:rPr sz="1400" spc="-30" dirty="0">
                <a:latin typeface="Verdana"/>
                <a:cs typeface="Verdana"/>
              </a:rPr>
              <a:t>е</a:t>
            </a:r>
            <a:r>
              <a:rPr sz="1400" spc="40" dirty="0">
                <a:latin typeface="Verdana"/>
                <a:cs typeface="Verdana"/>
              </a:rPr>
              <a:t>д</a:t>
            </a:r>
            <a:r>
              <a:rPr sz="1400" spc="25" dirty="0">
                <a:latin typeface="Verdana"/>
                <a:cs typeface="Verdana"/>
              </a:rPr>
              <a:t>е</a:t>
            </a:r>
            <a:r>
              <a:rPr sz="1400" spc="85" dirty="0">
                <a:latin typeface="Verdana"/>
                <a:cs typeface="Verdana"/>
              </a:rPr>
              <a:t>р</a:t>
            </a:r>
            <a:r>
              <a:rPr sz="1400" spc="-5" dirty="0">
                <a:latin typeface="Verdana"/>
                <a:cs typeface="Verdana"/>
              </a:rPr>
              <a:t>а</a:t>
            </a:r>
            <a:r>
              <a:rPr sz="1400" spc="-10" dirty="0">
                <a:latin typeface="Verdana"/>
                <a:cs typeface="Verdana"/>
              </a:rPr>
              <a:t>л</a:t>
            </a:r>
            <a:r>
              <a:rPr sz="1400" spc="30" dirty="0">
                <a:latin typeface="Verdana"/>
                <a:cs typeface="Verdana"/>
              </a:rPr>
              <a:t>ьн</a:t>
            </a:r>
            <a:r>
              <a:rPr sz="1400" spc="20" dirty="0">
                <a:latin typeface="Verdana"/>
                <a:cs typeface="Verdana"/>
              </a:rPr>
              <a:t>ого  </a:t>
            </a:r>
            <a:r>
              <a:rPr sz="1400" spc="120" dirty="0">
                <a:latin typeface="Verdana"/>
                <a:cs typeface="Verdana"/>
              </a:rPr>
              <a:t>м</a:t>
            </a:r>
            <a:r>
              <a:rPr sz="1400" spc="10" dirty="0">
                <a:latin typeface="Verdana"/>
                <a:cs typeface="Verdana"/>
              </a:rPr>
              <a:t>асштаб</a:t>
            </a:r>
            <a:r>
              <a:rPr sz="1400" dirty="0">
                <a:latin typeface="Verdana"/>
                <a:cs typeface="Verdana"/>
              </a:rPr>
              <a:t>а</a:t>
            </a:r>
            <a:r>
              <a:rPr sz="1400" spc="-215" dirty="0">
                <a:latin typeface="Verdana"/>
                <a:cs typeface="Verdana"/>
              </a:rPr>
              <a:t>.</a:t>
            </a:r>
            <a:r>
              <a:rPr sz="1400" spc="-155" dirty="0">
                <a:latin typeface="Verdana"/>
                <a:cs typeface="Verdana"/>
              </a:rPr>
              <a:t> </a:t>
            </a:r>
            <a:r>
              <a:rPr sz="1400" spc="60" dirty="0">
                <a:latin typeface="Verdana"/>
                <a:cs typeface="Verdana"/>
              </a:rPr>
              <a:t>До</a:t>
            </a:r>
            <a:r>
              <a:rPr sz="1400" spc="45" dirty="0">
                <a:latin typeface="Verdana"/>
                <a:cs typeface="Verdana"/>
              </a:rPr>
              <a:t>б</a:t>
            </a:r>
            <a:r>
              <a:rPr sz="1400" spc="65" dirty="0">
                <a:latin typeface="Verdana"/>
                <a:cs typeface="Verdana"/>
              </a:rPr>
              <a:t>р</a:t>
            </a:r>
            <a:r>
              <a:rPr sz="1400" spc="55" dirty="0">
                <a:latin typeface="Verdana"/>
                <a:cs typeface="Verdana"/>
              </a:rPr>
              <a:t>о</a:t>
            </a:r>
            <a:r>
              <a:rPr sz="1400" spc="-60" dirty="0">
                <a:latin typeface="Verdana"/>
                <a:cs typeface="Verdana"/>
              </a:rPr>
              <a:t>.Ц</a:t>
            </a:r>
            <a:r>
              <a:rPr sz="1400" spc="20" dirty="0">
                <a:latin typeface="Verdana"/>
                <a:cs typeface="Verdana"/>
              </a:rPr>
              <a:t>ен</a:t>
            </a:r>
            <a:r>
              <a:rPr sz="1400" spc="5" dirty="0">
                <a:latin typeface="Verdana"/>
                <a:cs typeface="Verdana"/>
              </a:rPr>
              <a:t>т</a:t>
            </a:r>
            <a:r>
              <a:rPr sz="1400" spc="40" dirty="0">
                <a:latin typeface="Verdana"/>
                <a:cs typeface="Verdana"/>
              </a:rPr>
              <a:t>ры</a:t>
            </a:r>
            <a:r>
              <a:rPr sz="1400" spc="-135" dirty="0">
                <a:latin typeface="Verdana"/>
                <a:cs typeface="Verdana"/>
              </a:rPr>
              <a:t> </a:t>
            </a:r>
            <a:r>
              <a:rPr sz="1400" spc="5" dirty="0">
                <a:latin typeface="Verdana"/>
                <a:cs typeface="Verdana"/>
              </a:rPr>
              <a:t>з</a:t>
            </a:r>
            <a:r>
              <a:rPr sz="1400" spc="30" dirty="0">
                <a:latin typeface="Verdana"/>
                <a:cs typeface="Verdana"/>
              </a:rPr>
              <a:t>ан</a:t>
            </a:r>
            <a:r>
              <a:rPr sz="1400" spc="25" dirty="0">
                <a:latin typeface="Verdana"/>
                <a:cs typeface="Verdana"/>
              </a:rPr>
              <a:t>и</a:t>
            </a:r>
            <a:r>
              <a:rPr sz="1400" spc="120" dirty="0">
                <a:latin typeface="Verdana"/>
                <a:cs typeface="Verdana"/>
              </a:rPr>
              <a:t>м</a:t>
            </a:r>
            <a:r>
              <a:rPr sz="1400" spc="5" dirty="0">
                <a:latin typeface="Verdana"/>
                <a:cs typeface="Verdana"/>
              </a:rPr>
              <a:t>а</a:t>
            </a:r>
            <a:r>
              <a:rPr sz="1400" dirty="0">
                <a:latin typeface="Verdana"/>
                <a:cs typeface="Verdana"/>
              </a:rPr>
              <a:t>ю</a:t>
            </a:r>
            <a:r>
              <a:rPr sz="1400" spc="5" dirty="0">
                <a:latin typeface="Verdana"/>
                <a:cs typeface="Verdana"/>
              </a:rPr>
              <a:t>тся  </a:t>
            </a:r>
            <a:r>
              <a:rPr sz="1400" spc="30" dirty="0">
                <a:latin typeface="Verdana"/>
                <a:cs typeface="Verdana"/>
              </a:rPr>
              <a:t>р</a:t>
            </a:r>
            <a:r>
              <a:rPr sz="1400" spc="20" dirty="0">
                <a:latin typeface="Verdana"/>
                <a:cs typeface="Verdana"/>
              </a:rPr>
              <a:t>а</a:t>
            </a:r>
            <a:r>
              <a:rPr sz="1400" spc="5" dirty="0">
                <a:latin typeface="Verdana"/>
                <a:cs typeface="Verdana"/>
              </a:rPr>
              <a:t>з</a:t>
            </a:r>
            <a:r>
              <a:rPr sz="1400" spc="40" dirty="0">
                <a:latin typeface="Verdana"/>
                <a:cs typeface="Verdana"/>
              </a:rPr>
              <a:t>в</a:t>
            </a:r>
            <a:r>
              <a:rPr sz="1400" spc="35" dirty="0">
                <a:latin typeface="Verdana"/>
                <a:cs typeface="Verdana"/>
              </a:rPr>
              <a:t>и</a:t>
            </a:r>
            <a:r>
              <a:rPr sz="1400" spc="15" dirty="0">
                <a:latin typeface="Verdana"/>
                <a:cs typeface="Verdana"/>
              </a:rPr>
              <a:t>т</a:t>
            </a:r>
            <a:r>
              <a:rPr sz="1400" spc="10" dirty="0">
                <a:latin typeface="Verdana"/>
                <a:cs typeface="Verdana"/>
              </a:rPr>
              <a:t>и</a:t>
            </a:r>
            <a:r>
              <a:rPr sz="1400" spc="80" dirty="0">
                <a:latin typeface="Verdana"/>
                <a:cs typeface="Verdana"/>
              </a:rPr>
              <a:t>ем</a:t>
            </a:r>
            <a:r>
              <a:rPr sz="1400" spc="-135" dirty="0">
                <a:latin typeface="Verdana"/>
                <a:cs typeface="Verdana"/>
              </a:rPr>
              <a:t> </a:t>
            </a:r>
            <a:r>
              <a:rPr sz="1400" spc="40" dirty="0">
                <a:latin typeface="Verdana"/>
                <a:cs typeface="Verdana"/>
              </a:rPr>
              <a:t>с</a:t>
            </a:r>
            <a:r>
              <a:rPr sz="1400" spc="30" dirty="0">
                <a:latin typeface="Verdana"/>
                <a:cs typeface="Verdana"/>
              </a:rPr>
              <a:t>о</a:t>
            </a:r>
            <a:r>
              <a:rPr sz="1400" spc="60" dirty="0">
                <a:latin typeface="Verdana"/>
                <a:cs typeface="Verdana"/>
              </a:rPr>
              <a:t>ц</a:t>
            </a:r>
            <a:r>
              <a:rPr sz="1400" spc="50" dirty="0">
                <a:latin typeface="Verdana"/>
                <a:cs typeface="Verdana"/>
              </a:rPr>
              <a:t>и</a:t>
            </a:r>
            <a:r>
              <a:rPr sz="1400" spc="-10" dirty="0">
                <a:latin typeface="Verdana"/>
                <a:cs typeface="Verdana"/>
              </a:rPr>
              <a:t>альных</a:t>
            </a:r>
            <a:r>
              <a:rPr sz="1400" spc="-155" dirty="0">
                <a:latin typeface="Verdana"/>
                <a:cs typeface="Verdana"/>
              </a:rPr>
              <a:t> </a:t>
            </a:r>
            <a:r>
              <a:rPr sz="1400" spc="65" dirty="0">
                <a:latin typeface="Verdana"/>
                <a:cs typeface="Verdana"/>
              </a:rPr>
              <a:t>и</a:t>
            </a:r>
            <a:r>
              <a:rPr sz="1400" spc="-130" dirty="0">
                <a:latin typeface="Verdana"/>
                <a:cs typeface="Verdana"/>
              </a:rPr>
              <a:t> </a:t>
            </a:r>
            <a:r>
              <a:rPr sz="1400" spc="10" dirty="0">
                <a:latin typeface="Verdana"/>
                <a:cs typeface="Verdana"/>
              </a:rPr>
              <a:t>г</a:t>
            </a:r>
            <a:r>
              <a:rPr sz="1400" spc="30" dirty="0">
                <a:latin typeface="Verdana"/>
                <a:cs typeface="Verdana"/>
              </a:rPr>
              <a:t>р</a:t>
            </a:r>
            <a:r>
              <a:rPr sz="1400" spc="20" dirty="0">
                <a:latin typeface="Verdana"/>
                <a:cs typeface="Verdana"/>
              </a:rPr>
              <a:t>а</a:t>
            </a:r>
            <a:r>
              <a:rPr sz="1400" spc="40" dirty="0">
                <a:latin typeface="Verdana"/>
                <a:cs typeface="Verdana"/>
              </a:rPr>
              <a:t>ж</a:t>
            </a:r>
            <a:r>
              <a:rPr sz="1400" spc="10" dirty="0">
                <a:latin typeface="Verdana"/>
                <a:cs typeface="Verdana"/>
              </a:rPr>
              <a:t>д</a:t>
            </a:r>
            <a:r>
              <a:rPr sz="1400" spc="5" dirty="0">
                <a:latin typeface="Verdana"/>
                <a:cs typeface="Verdana"/>
              </a:rPr>
              <a:t>а</a:t>
            </a:r>
            <a:r>
              <a:rPr sz="1400" spc="10" dirty="0">
                <a:latin typeface="Verdana"/>
                <a:cs typeface="Verdana"/>
              </a:rPr>
              <a:t>нских  </a:t>
            </a:r>
            <a:r>
              <a:rPr sz="1400" spc="30" dirty="0">
                <a:latin typeface="Verdana"/>
                <a:cs typeface="Verdana"/>
              </a:rPr>
              <a:t>инициатив</a:t>
            </a:r>
            <a:r>
              <a:rPr sz="1400" spc="-125" dirty="0">
                <a:latin typeface="Verdana"/>
                <a:cs typeface="Verdana"/>
              </a:rPr>
              <a:t> </a:t>
            </a:r>
            <a:r>
              <a:rPr sz="1400" spc="20" dirty="0">
                <a:latin typeface="Verdana"/>
                <a:cs typeface="Verdana"/>
              </a:rPr>
              <a:t>в</a:t>
            </a:r>
            <a:r>
              <a:rPr sz="1400" spc="-130" dirty="0">
                <a:latin typeface="Verdana"/>
                <a:cs typeface="Verdana"/>
              </a:rPr>
              <a:t> </a:t>
            </a:r>
            <a:r>
              <a:rPr sz="1400" spc="50" dirty="0">
                <a:latin typeface="Verdana"/>
                <a:cs typeface="Verdana"/>
              </a:rPr>
              <a:t>своем</a:t>
            </a:r>
            <a:r>
              <a:rPr sz="1400" spc="-15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городе,</a:t>
            </a:r>
            <a:r>
              <a:rPr sz="1400" spc="-125" dirty="0">
                <a:latin typeface="Verdana"/>
                <a:cs typeface="Verdana"/>
              </a:rPr>
              <a:t> </a:t>
            </a:r>
            <a:r>
              <a:rPr sz="1400" spc="-25" dirty="0">
                <a:latin typeface="Verdana"/>
                <a:cs typeface="Verdana"/>
              </a:rPr>
              <a:t>а</a:t>
            </a:r>
            <a:r>
              <a:rPr sz="1400" spc="-130" dirty="0">
                <a:latin typeface="Verdana"/>
                <a:cs typeface="Verdana"/>
              </a:rPr>
              <a:t> </a:t>
            </a:r>
            <a:r>
              <a:rPr sz="1400" spc="35" dirty="0">
                <a:latin typeface="Verdana"/>
                <a:cs typeface="Verdana"/>
              </a:rPr>
              <a:t>взамен</a:t>
            </a:r>
            <a:r>
              <a:rPr sz="1400" spc="-14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получают </a:t>
            </a:r>
            <a:r>
              <a:rPr sz="1400" spc="-475" dirty="0">
                <a:latin typeface="Verdana"/>
                <a:cs typeface="Verdana"/>
              </a:rPr>
              <a:t> </a:t>
            </a:r>
            <a:r>
              <a:rPr sz="1400" spc="40" dirty="0">
                <a:latin typeface="Verdana"/>
                <a:cs typeface="Verdana"/>
              </a:rPr>
              <a:t>д</a:t>
            </a:r>
            <a:r>
              <a:rPr sz="1400" spc="30" dirty="0">
                <a:latin typeface="Verdana"/>
                <a:cs typeface="Verdana"/>
              </a:rPr>
              <a:t>о</a:t>
            </a:r>
            <a:r>
              <a:rPr sz="1400" spc="45" dirty="0">
                <a:latin typeface="Verdana"/>
                <a:cs typeface="Verdana"/>
              </a:rPr>
              <a:t>полн</a:t>
            </a:r>
            <a:r>
              <a:rPr sz="1400" spc="35" dirty="0">
                <a:latin typeface="Verdana"/>
                <a:cs typeface="Verdana"/>
              </a:rPr>
              <a:t>и</a:t>
            </a:r>
            <a:r>
              <a:rPr sz="1400" dirty="0">
                <a:latin typeface="Verdana"/>
                <a:cs typeface="Verdana"/>
              </a:rPr>
              <a:t>т</a:t>
            </a:r>
            <a:r>
              <a:rPr sz="1400" spc="-10" dirty="0">
                <a:latin typeface="Verdana"/>
                <a:cs typeface="Verdana"/>
              </a:rPr>
              <a:t>е</a:t>
            </a:r>
            <a:r>
              <a:rPr sz="1400" spc="10" dirty="0">
                <a:latin typeface="Verdana"/>
                <a:cs typeface="Verdana"/>
              </a:rPr>
              <a:t>льную</a:t>
            </a:r>
            <a:r>
              <a:rPr sz="1400" spc="-150" dirty="0">
                <a:latin typeface="Verdana"/>
                <a:cs typeface="Verdana"/>
              </a:rPr>
              <a:t> </a:t>
            </a:r>
            <a:r>
              <a:rPr sz="1400" spc="45" dirty="0">
                <a:latin typeface="Verdana"/>
                <a:cs typeface="Verdana"/>
              </a:rPr>
              <a:t>по</a:t>
            </a:r>
            <a:r>
              <a:rPr sz="1400" spc="35" dirty="0">
                <a:latin typeface="Verdana"/>
                <a:cs typeface="Verdana"/>
              </a:rPr>
              <a:t>дд</a:t>
            </a:r>
            <a:r>
              <a:rPr sz="1400" spc="25" dirty="0">
                <a:latin typeface="Verdana"/>
                <a:cs typeface="Verdana"/>
              </a:rPr>
              <a:t>е</a:t>
            </a:r>
            <a:r>
              <a:rPr sz="1400" spc="15" dirty="0">
                <a:latin typeface="Verdana"/>
                <a:cs typeface="Verdana"/>
              </a:rPr>
              <a:t>ржку</a:t>
            </a:r>
            <a:r>
              <a:rPr sz="1400" spc="-150" dirty="0">
                <a:latin typeface="Verdana"/>
                <a:cs typeface="Verdana"/>
              </a:rPr>
              <a:t> </a:t>
            </a:r>
            <a:r>
              <a:rPr sz="1400" spc="65" dirty="0">
                <a:latin typeface="Verdana"/>
                <a:cs typeface="Verdana"/>
              </a:rPr>
              <a:t>и</a:t>
            </a:r>
            <a:r>
              <a:rPr sz="1400" spc="-140" dirty="0">
                <a:latin typeface="Verdana"/>
                <a:cs typeface="Verdana"/>
              </a:rPr>
              <a:t> </a:t>
            </a:r>
            <a:r>
              <a:rPr sz="1400" spc="60" dirty="0">
                <a:latin typeface="Verdana"/>
                <a:cs typeface="Verdana"/>
              </a:rPr>
              <a:t>р</a:t>
            </a:r>
            <a:r>
              <a:rPr sz="1400" spc="50" dirty="0">
                <a:latin typeface="Verdana"/>
                <a:cs typeface="Verdana"/>
              </a:rPr>
              <a:t>е</a:t>
            </a:r>
            <a:r>
              <a:rPr sz="1400" spc="25" dirty="0">
                <a:latin typeface="Verdana"/>
                <a:cs typeface="Verdana"/>
              </a:rPr>
              <a:t>су</a:t>
            </a:r>
            <a:r>
              <a:rPr sz="1400" spc="20" dirty="0">
                <a:latin typeface="Verdana"/>
                <a:cs typeface="Verdana"/>
              </a:rPr>
              <a:t>р</a:t>
            </a:r>
            <a:r>
              <a:rPr sz="1400" spc="15" dirty="0">
                <a:latin typeface="Verdana"/>
                <a:cs typeface="Verdana"/>
              </a:rPr>
              <a:t>сы</a:t>
            </a:r>
            <a:r>
              <a:rPr sz="1400" spc="-145" dirty="0">
                <a:latin typeface="Verdana"/>
                <a:cs typeface="Verdana"/>
              </a:rPr>
              <a:t> </a:t>
            </a:r>
            <a:r>
              <a:rPr sz="1400" spc="10" dirty="0">
                <a:latin typeface="Verdana"/>
                <a:cs typeface="Verdana"/>
              </a:rPr>
              <a:t>на  </a:t>
            </a:r>
            <a:r>
              <a:rPr sz="1400" spc="40" dirty="0">
                <a:latin typeface="Verdana"/>
                <a:cs typeface="Verdana"/>
              </a:rPr>
              <a:t>с</a:t>
            </a:r>
            <a:r>
              <a:rPr sz="1400" spc="35" dirty="0">
                <a:latin typeface="Verdana"/>
                <a:cs typeface="Verdana"/>
              </a:rPr>
              <a:t>о</a:t>
            </a:r>
            <a:r>
              <a:rPr sz="1400" spc="25" dirty="0">
                <a:latin typeface="Verdana"/>
                <a:cs typeface="Verdana"/>
              </a:rPr>
              <a:t>бс</a:t>
            </a:r>
            <a:r>
              <a:rPr sz="1400" spc="10" dirty="0">
                <a:latin typeface="Verdana"/>
                <a:cs typeface="Verdana"/>
              </a:rPr>
              <a:t>т</a:t>
            </a:r>
            <a:r>
              <a:rPr sz="1400" spc="25" dirty="0">
                <a:latin typeface="Verdana"/>
                <a:cs typeface="Verdana"/>
              </a:rPr>
              <a:t>в</a:t>
            </a:r>
            <a:r>
              <a:rPr sz="1400" spc="15" dirty="0">
                <a:latin typeface="Verdana"/>
                <a:cs typeface="Verdana"/>
              </a:rPr>
              <a:t>е</a:t>
            </a:r>
            <a:r>
              <a:rPr sz="1400" spc="35" dirty="0">
                <a:latin typeface="Verdana"/>
                <a:cs typeface="Verdana"/>
              </a:rPr>
              <a:t>нные</a:t>
            </a:r>
            <a:r>
              <a:rPr sz="1400" spc="-155" dirty="0">
                <a:latin typeface="Verdana"/>
                <a:cs typeface="Verdana"/>
              </a:rPr>
              <a:t> </a:t>
            </a:r>
            <a:r>
              <a:rPr sz="1400" spc="75" dirty="0">
                <a:latin typeface="Verdana"/>
                <a:cs typeface="Verdana"/>
              </a:rPr>
              <a:t>п</a:t>
            </a:r>
            <a:r>
              <a:rPr sz="1400" spc="65" dirty="0">
                <a:latin typeface="Verdana"/>
                <a:cs typeface="Verdana"/>
              </a:rPr>
              <a:t>р</a:t>
            </a:r>
            <a:r>
              <a:rPr sz="1400" spc="30" dirty="0">
                <a:latin typeface="Verdana"/>
                <a:cs typeface="Verdana"/>
              </a:rPr>
              <a:t>о</a:t>
            </a:r>
            <a:r>
              <a:rPr sz="1400" spc="25" dirty="0">
                <a:latin typeface="Verdana"/>
                <a:cs typeface="Verdana"/>
              </a:rPr>
              <a:t>е</a:t>
            </a:r>
            <a:r>
              <a:rPr sz="1400" spc="-25" dirty="0">
                <a:latin typeface="Verdana"/>
                <a:cs typeface="Verdana"/>
              </a:rPr>
              <a:t>к</a:t>
            </a:r>
            <a:r>
              <a:rPr sz="1400" spc="-30" dirty="0">
                <a:latin typeface="Verdana"/>
                <a:cs typeface="Verdana"/>
              </a:rPr>
              <a:t>т</a:t>
            </a:r>
            <a:r>
              <a:rPr sz="1400" spc="-110" dirty="0">
                <a:latin typeface="Verdana"/>
                <a:cs typeface="Verdana"/>
              </a:rPr>
              <a:t>ы.</a:t>
            </a:r>
            <a:endParaRPr sz="1400">
              <a:latin typeface="Verdana"/>
              <a:cs typeface="Verdana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350">
              <a:latin typeface="Verdana"/>
              <a:cs typeface="Verdana"/>
            </a:endParaRPr>
          </a:p>
          <a:p>
            <a:pPr marL="12700" marR="53340">
              <a:lnSpc>
                <a:spcPct val="100000"/>
              </a:lnSpc>
            </a:pPr>
            <a:r>
              <a:rPr sz="1400" b="1" spc="50" dirty="0">
                <a:latin typeface="Tahoma"/>
                <a:cs typeface="Tahoma"/>
              </a:rPr>
              <a:t>Цифровизация </a:t>
            </a:r>
            <a:r>
              <a:rPr sz="1400" b="1" spc="40" dirty="0">
                <a:latin typeface="Tahoma"/>
                <a:cs typeface="Tahoma"/>
              </a:rPr>
              <a:t>основных </a:t>
            </a:r>
            <a:r>
              <a:rPr sz="1400" b="1" spc="45" dirty="0">
                <a:latin typeface="Tahoma"/>
                <a:cs typeface="Tahoma"/>
              </a:rPr>
              <a:t>услуг </a:t>
            </a:r>
            <a:r>
              <a:rPr sz="1400" b="1" spc="50" dirty="0">
                <a:latin typeface="Tahoma"/>
                <a:cs typeface="Tahoma"/>
              </a:rPr>
              <a:t> Добро.Центров</a:t>
            </a:r>
            <a:r>
              <a:rPr sz="1400" b="1" spc="-40" dirty="0">
                <a:latin typeface="Tahoma"/>
                <a:cs typeface="Tahoma"/>
              </a:rPr>
              <a:t> </a:t>
            </a:r>
            <a:r>
              <a:rPr sz="1400" b="1" spc="130" dirty="0">
                <a:latin typeface="Tahoma"/>
                <a:cs typeface="Tahoma"/>
              </a:rPr>
              <a:t>—</a:t>
            </a:r>
            <a:r>
              <a:rPr sz="1400" b="1" spc="-20" dirty="0">
                <a:latin typeface="Tahoma"/>
                <a:cs typeface="Tahoma"/>
              </a:rPr>
              <a:t> </a:t>
            </a:r>
            <a:r>
              <a:rPr sz="1400" b="1" spc="35" dirty="0">
                <a:latin typeface="Tahoma"/>
                <a:cs typeface="Tahoma"/>
              </a:rPr>
              <a:t>на</a:t>
            </a:r>
            <a:r>
              <a:rPr sz="1400" b="1" spc="-25" dirty="0">
                <a:latin typeface="Tahoma"/>
                <a:cs typeface="Tahoma"/>
              </a:rPr>
              <a:t> </a:t>
            </a:r>
            <a:r>
              <a:rPr sz="1400" b="1" spc="40" dirty="0">
                <a:latin typeface="Tahoma"/>
                <a:cs typeface="Tahoma"/>
              </a:rPr>
              <a:t>платформе</a:t>
            </a:r>
            <a:r>
              <a:rPr sz="1400" b="1" spc="-35" dirty="0">
                <a:latin typeface="Tahoma"/>
                <a:cs typeface="Tahoma"/>
              </a:rPr>
              <a:t> </a:t>
            </a:r>
            <a:r>
              <a:rPr sz="1400" b="1" spc="40" dirty="0">
                <a:latin typeface="Tahoma"/>
                <a:cs typeface="Tahoma"/>
              </a:rPr>
              <a:t>ДОБРО.РФ</a:t>
            </a:r>
            <a:r>
              <a:rPr sz="1400" spc="40" dirty="0">
                <a:latin typeface="Verdana"/>
                <a:cs typeface="Verdana"/>
              </a:rPr>
              <a:t>.</a:t>
            </a:r>
            <a:endParaRPr sz="1400">
              <a:latin typeface="Verdana"/>
              <a:cs typeface="Verdana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5394955" y="470903"/>
            <a:ext cx="3382010" cy="4392295"/>
            <a:chOff x="5394955" y="470903"/>
            <a:chExt cx="3382010" cy="4392295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394955" y="470903"/>
              <a:ext cx="3381764" cy="4392193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445252" y="501396"/>
              <a:ext cx="3285236" cy="4297680"/>
            </a:xfrm>
            <a:prstGeom prst="rect">
              <a:avLst/>
            </a:prstGeom>
          </p:spPr>
        </p:pic>
      </p:grpSp>
      <p:grpSp>
        <p:nvGrpSpPr>
          <p:cNvPr id="7" name="object 7"/>
          <p:cNvGrpSpPr/>
          <p:nvPr/>
        </p:nvGrpSpPr>
        <p:grpSpPr>
          <a:xfrm>
            <a:off x="298704" y="3842003"/>
            <a:ext cx="4137025" cy="1169035"/>
            <a:chOff x="298704" y="3842003"/>
            <a:chExt cx="4137025" cy="1169035"/>
          </a:xfrm>
        </p:grpSpPr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384773" y="3878530"/>
              <a:ext cx="2050353" cy="1095791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2462783" y="3956303"/>
              <a:ext cx="1868805" cy="904240"/>
            </a:xfrm>
            <a:custGeom>
              <a:avLst/>
              <a:gdLst/>
              <a:ahLst/>
              <a:cxnLst/>
              <a:rect l="l" t="t" r="r" b="b"/>
              <a:pathLst>
                <a:path w="1868804" h="904239">
                  <a:moveTo>
                    <a:pt x="1717802" y="0"/>
                  </a:moveTo>
                  <a:lnTo>
                    <a:pt x="150622" y="0"/>
                  </a:lnTo>
                  <a:lnTo>
                    <a:pt x="103014" y="7678"/>
                  </a:lnTo>
                  <a:lnTo>
                    <a:pt x="61667" y="29061"/>
                  </a:lnTo>
                  <a:lnTo>
                    <a:pt x="29061" y="61667"/>
                  </a:lnTo>
                  <a:lnTo>
                    <a:pt x="7678" y="103014"/>
                  </a:lnTo>
                  <a:lnTo>
                    <a:pt x="0" y="150622"/>
                  </a:lnTo>
                  <a:lnTo>
                    <a:pt x="0" y="753110"/>
                  </a:lnTo>
                  <a:lnTo>
                    <a:pt x="7678" y="800717"/>
                  </a:lnTo>
                  <a:lnTo>
                    <a:pt x="29061" y="842064"/>
                  </a:lnTo>
                  <a:lnTo>
                    <a:pt x="61667" y="874670"/>
                  </a:lnTo>
                  <a:lnTo>
                    <a:pt x="103014" y="896053"/>
                  </a:lnTo>
                  <a:lnTo>
                    <a:pt x="150622" y="903732"/>
                  </a:lnTo>
                  <a:lnTo>
                    <a:pt x="1717802" y="903732"/>
                  </a:lnTo>
                  <a:lnTo>
                    <a:pt x="1765409" y="896053"/>
                  </a:lnTo>
                  <a:lnTo>
                    <a:pt x="1806756" y="874670"/>
                  </a:lnTo>
                  <a:lnTo>
                    <a:pt x="1839362" y="842064"/>
                  </a:lnTo>
                  <a:lnTo>
                    <a:pt x="1860745" y="800717"/>
                  </a:lnTo>
                  <a:lnTo>
                    <a:pt x="1868424" y="753110"/>
                  </a:lnTo>
                  <a:lnTo>
                    <a:pt x="1868424" y="150622"/>
                  </a:lnTo>
                  <a:lnTo>
                    <a:pt x="1860745" y="103014"/>
                  </a:lnTo>
                  <a:lnTo>
                    <a:pt x="1839362" y="61667"/>
                  </a:lnTo>
                  <a:lnTo>
                    <a:pt x="1806756" y="29061"/>
                  </a:lnTo>
                  <a:lnTo>
                    <a:pt x="1765409" y="7678"/>
                  </a:lnTo>
                  <a:lnTo>
                    <a:pt x="171780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98704" y="3842003"/>
              <a:ext cx="2122932" cy="1168844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413004" y="3956303"/>
              <a:ext cx="1868805" cy="904240"/>
            </a:xfrm>
            <a:custGeom>
              <a:avLst/>
              <a:gdLst/>
              <a:ahLst/>
              <a:cxnLst/>
              <a:rect l="l" t="t" r="r" b="b"/>
              <a:pathLst>
                <a:path w="1868805" h="904239">
                  <a:moveTo>
                    <a:pt x="1717802" y="0"/>
                  </a:moveTo>
                  <a:lnTo>
                    <a:pt x="150622" y="0"/>
                  </a:lnTo>
                  <a:lnTo>
                    <a:pt x="103014" y="7678"/>
                  </a:lnTo>
                  <a:lnTo>
                    <a:pt x="61667" y="29061"/>
                  </a:lnTo>
                  <a:lnTo>
                    <a:pt x="29061" y="61667"/>
                  </a:lnTo>
                  <a:lnTo>
                    <a:pt x="7678" y="103014"/>
                  </a:lnTo>
                  <a:lnTo>
                    <a:pt x="0" y="150622"/>
                  </a:lnTo>
                  <a:lnTo>
                    <a:pt x="0" y="753110"/>
                  </a:lnTo>
                  <a:lnTo>
                    <a:pt x="7678" y="800717"/>
                  </a:lnTo>
                  <a:lnTo>
                    <a:pt x="29061" y="842064"/>
                  </a:lnTo>
                  <a:lnTo>
                    <a:pt x="61667" y="874670"/>
                  </a:lnTo>
                  <a:lnTo>
                    <a:pt x="103014" y="896053"/>
                  </a:lnTo>
                  <a:lnTo>
                    <a:pt x="150622" y="903732"/>
                  </a:lnTo>
                  <a:lnTo>
                    <a:pt x="1717802" y="903732"/>
                  </a:lnTo>
                  <a:lnTo>
                    <a:pt x="1765409" y="896053"/>
                  </a:lnTo>
                  <a:lnTo>
                    <a:pt x="1806756" y="874670"/>
                  </a:lnTo>
                  <a:lnTo>
                    <a:pt x="1839362" y="842064"/>
                  </a:lnTo>
                  <a:lnTo>
                    <a:pt x="1860745" y="800717"/>
                  </a:lnTo>
                  <a:lnTo>
                    <a:pt x="1868423" y="753110"/>
                  </a:lnTo>
                  <a:lnTo>
                    <a:pt x="1868423" y="150622"/>
                  </a:lnTo>
                  <a:lnTo>
                    <a:pt x="1860745" y="103014"/>
                  </a:lnTo>
                  <a:lnTo>
                    <a:pt x="1839362" y="61667"/>
                  </a:lnTo>
                  <a:lnTo>
                    <a:pt x="1806756" y="29061"/>
                  </a:lnTo>
                  <a:lnTo>
                    <a:pt x="1765409" y="7678"/>
                  </a:lnTo>
                  <a:lnTo>
                    <a:pt x="171780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/>
          <p:nvPr/>
        </p:nvSpPr>
        <p:spPr>
          <a:xfrm>
            <a:off x="603300" y="4062171"/>
            <a:ext cx="60769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5" dirty="0">
                <a:solidFill>
                  <a:srgbClr val="214AC1"/>
                </a:solidFill>
                <a:latin typeface="Tahoma"/>
                <a:cs typeface="Tahoma"/>
              </a:rPr>
              <a:t>288</a:t>
            </a:r>
            <a:endParaRPr sz="2400">
              <a:latin typeface="Tahoma"/>
              <a:cs typeface="Tahoma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603300" y="4379772"/>
            <a:ext cx="138239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30" dirty="0">
                <a:solidFill>
                  <a:srgbClr val="214AC1"/>
                </a:solidFill>
                <a:latin typeface="Verdana"/>
                <a:cs typeface="Verdana"/>
              </a:rPr>
              <a:t>о</a:t>
            </a:r>
            <a:r>
              <a:rPr sz="1200" spc="-20" dirty="0">
                <a:solidFill>
                  <a:srgbClr val="214AC1"/>
                </a:solidFill>
                <a:latin typeface="Verdana"/>
                <a:cs typeface="Verdana"/>
              </a:rPr>
              <a:t>т</a:t>
            </a:r>
            <a:r>
              <a:rPr sz="1200" spc="-30" dirty="0">
                <a:solidFill>
                  <a:srgbClr val="214AC1"/>
                </a:solidFill>
                <a:latin typeface="Verdana"/>
                <a:cs typeface="Verdana"/>
              </a:rPr>
              <a:t>к</a:t>
            </a:r>
            <a:r>
              <a:rPr sz="1200" spc="75" dirty="0">
                <a:solidFill>
                  <a:srgbClr val="214AC1"/>
                </a:solidFill>
                <a:latin typeface="Verdana"/>
                <a:cs typeface="Verdana"/>
              </a:rPr>
              <a:t>р</a:t>
            </a:r>
            <a:r>
              <a:rPr sz="1200" spc="-15" dirty="0">
                <a:solidFill>
                  <a:srgbClr val="214AC1"/>
                </a:solidFill>
                <a:latin typeface="Verdana"/>
                <a:cs typeface="Verdana"/>
              </a:rPr>
              <a:t>ы</a:t>
            </a:r>
            <a:r>
              <a:rPr sz="1200" dirty="0">
                <a:solidFill>
                  <a:srgbClr val="214AC1"/>
                </a:solidFill>
                <a:latin typeface="Verdana"/>
                <a:cs typeface="Verdana"/>
              </a:rPr>
              <a:t>то</a:t>
            </a:r>
            <a:r>
              <a:rPr sz="1200" spc="-135" dirty="0">
                <a:solidFill>
                  <a:srgbClr val="214AC1"/>
                </a:solidFill>
                <a:latin typeface="Verdana"/>
                <a:cs typeface="Verdana"/>
              </a:rPr>
              <a:t> </a:t>
            </a:r>
            <a:r>
              <a:rPr sz="1200" spc="40" dirty="0">
                <a:solidFill>
                  <a:srgbClr val="214AC1"/>
                </a:solidFill>
                <a:latin typeface="Verdana"/>
                <a:cs typeface="Verdana"/>
              </a:rPr>
              <a:t>ц</a:t>
            </a:r>
            <a:r>
              <a:rPr sz="1200" spc="30" dirty="0">
                <a:solidFill>
                  <a:srgbClr val="214AC1"/>
                </a:solidFill>
                <a:latin typeface="Verdana"/>
                <a:cs typeface="Verdana"/>
              </a:rPr>
              <a:t>е</a:t>
            </a:r>
            <a:r>
              <a:rPr sz="1200" spc="40" dirty="0">
                <a:solidFill>
                  <a:srgbClr val="214AC1"/>
                </a:solidFill>
                <a:latin typeface="Verdana"/>
                <a:cs typeface="Verdana"/>
              </a:rPr>
              <a:t>н</a:t>
            </a:r>
            <a:r>
              <a:rPr sz="1200" spc="25" dirty="0">
                <a:solidFill>
                  <a:srgbClr val="214AC1"/>
                </a:solidFill>
                <a:latin typeface="Verdana"/>
                <a:cs typeface="Verdana"/>
              </a:rPr>
              <a:t>тро</a:t>
            </a:r>
            <a:r>
              <a:rPr sz="1200" spc="15" dirty="0">
                <a:solidFill>
                  <a:srgbClr val="214AC1"/>
                </a:solidFill>
                <a:latin typeface="Verdana"/>
                <a:cs typeface="Verdana"/>
              </a:rPr>
              <a:t>в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2592070" y="4062171"/>
            <a:ext cx="57404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90" dirty="0">
                <a:solidFill>
                  <a:srgbClr val="214AC1"/>
                </a:solidFill>
                <a:latin typeface="Tahoma"/>
                <a:cs typeface="Tahoma"/>
              </a:rPr>
              <a:t>227</a:t>
            </a:r>
            <a:endParaRPr sz="2400">
              <a:latin typeface="Tahoma"/>
              <a:cs typeface="Tahoma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592070" y="4379772"/>
            <a:ext cx="132461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200" spc="35" dirty="0">
                <a:solidFill>
                  <a:srgbClr val="214AC1"/>
                </a:solidFill>
                <a:latin typeface="Verdana"/>
                <a:cs typeface="Verdana"/>
              </a:rPr>
              <a:t>му</a:t>
            </a:r>
            <a:r>
              <a:rPr sz="1200" spc="40" dirty="0">
                <a:solidFill>
                  <a:srgbClr val="214AC1"/>
                </a:solidFill>
                <a:latin typeface="Verdana"/>
                <a:cs typeface="Verdana"/>
              </a:rPr>
              <a:t>н</a:t>
            </a:r>
            <a:r>
              <a:rPr sz="1200" spc="50" dirty="0">
                <a:solidFill>
                  <a:srgbClr val="214AC1"/>
                </a:solidFill>
                <a:latin typeface="Verdana"/>
                <a:cs typeface="Verdana"/>
              </a:rPr>
              <a:t>ици</a:t>
            </a:r>
            <a:r>
              <a:rPr sz="1200" spc="45" dirty="0">
                <a:solidFill>
                  <a:srgbClr val="214AC1"/>
                </a:solidFill>
                <a:latin typeface="Verdana"/>
                <a:cs typeface="Verdana"/>
              </a:rPr>
              <a:t>п</a:t>
            </a:r>
            <a:r>
              <a:rPr sz="1200" spc="-30" dirty="0">
                <a:solidFill>
                  <a:srgbClr val="214AC1"/>
                </a:solidFill>
                <a:latin typeface="Verdana"/>
                <a:cs typeface="Verdana"/>
              </a:rPr>
              <a:t>а</a:t>
            </a:r>
            <a:r>
              <a:rPr sz="1200" dirty="0">
                <a:solidFill>
                  <a:srgbClr val="214AC1"/>
                </a:solidFill>
                <a:latin typeface="Verdana"/>
                <a:cs typeface="Verdana"/>
              </a:rPr>
              <a:t>л</a:t>
            </a:r>
            <a:r>
              <a:rPr sz="1200" spc="-10" dirty="0">
                <a:solidFill>
                  <a:srgbClr val="214AC1"/>
                </a:solidFill>
                <a:latin typeface="Verdana"/>
                <a:cs typeface="Verdana"/>
              </a:rPr>
              <a:t>ь</a:t>
            </a:r>
            <a:r>
              <a:rPr sz="1200" spc="45" dirty="0">
                <a:solidFill>
                  <a:srgbClr val="214AC1"/>
                </a:solidFill>
                <a:latin typeface="Verdana"/>
                <a:cs typeface="Verdana"/>
              </a:rPr>
              <a:t>н</a:t>
            </a:r>
            <a:r>
              <a:rPr sz="1200" spc="-15" dirty="0">
                <a:solidFill>
                  <a:srgbClr val="214AC1"/>
                </a:solidFill>
                <a:latin typeface="Verdana"/>
                <a:cs typeface="Verdana"/>
              </a:rPr>
              <a:t>ы</a:t>
            </a:r>
            <a:r>
              <a:rPr sz="1200" spc="-60" dirty="0">
                <a:solidFill>
                  <a:srgbClr val="214AC1"/>
                </a:solidFill>
                <a:latin typeface="Verdana"/>
                <a:cs typeface="Verdana"/>
              </a:rPr>
              <a:t>х  </a:t>
            </a:r>
            <a:r>
              <a:rPr sz="1200" spc="30" dirty="0">
                <a:solidFill>
                  <a:srgbClr val="214AC1"/>
                </a:solidFill>
                <a:latin typeface="Verdana"/>
                <a:cs typeface="Verdana"/>
              </a:rPr>
              <a:t>образований</a:t>
            </a:r>
            <a:endParaRPr sz="120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00608" y="436245"/>
            <a:ext cx="454215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70" dirty="0">
                <a:solidFill>
                  <a:srgbClr val="214AC1"/>
                </a:solidFill>
                <a:latin typeface="Tahoma"/>
                <a:cs typeface="Tahoma"/>
              </a:rPr>
              <a:t>Мобильное</a:t>
            </a:r>
            <a:r>
              <a:rPr sz="1800" b="1" spc="-20" dirty="0">
                <a:solidFill>
                  <a:srgbClr val="214AC1"/>
                </a:solidFill>
                <a:latin typeface="Tahoma"/>
                <a:cs typeface="Tahoma"/>
              </a:rPr>
              <a:t> </a:t>
            </a:r>
            <a:r>
              <a:rPr sz="1800" b="1" spc="75" dirty="0">
                <a:solidFill>
                  <a:srgbClr val="214AC1"/>
                </a:solidFill>
                <a:latin typeface="Tahoma"/>
                <a:cs typeface="Tahoma"/>
              </a:rPr>
              <a:t>приложение</a:t>
            </a:r>
            <a:r>
              <a:rPr sz="1800" b="1" spc="-5" dirty="0">
                <a:solidFill>
                  <a:srgbClr val="214AC1"/>
                </a:solidFill>
                <a:latin typeface="Tahoma"/>
                <a:cs typeface="Tahoma"/>
              </a:rPr>
              <a:t> </a:t>
            </a:r>
            <a:r>
              <a:rPr sz="1800" b="1" spc="90" dirty="0">
                <a:solidFill>
                  <a:srgbClr val="214AC1"/>
                </a:solidFill>
                <a:latin typeface="Tahoma"/>
                <a:cs typeface="Tahoma"/>
              </a:rPr>
              <a:t>ДОБРО.РФ</a:t>
            </a:r>
            <a:endParaRPr sz="1800">
              <a:latin typeface="Tahoma"/>
              <a:cs typeface="Tahom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38708" y="1364672"/>
            <a:ext cx="3677285" cy="1626870"/>
          </a:xfrm>
          <a:prstGeom prst="rect">
            <a:avLst/>
          </a:prstGeom>
        </p:spPr>
        <p:txBody>
          <a:bodyPr vert="horz" wrap="square" lIns="0" tIns="120015" rIns="0" bIns="0" rtlCol="0">
            <a:spAutoFit/>
          </a:bodyPr>
          <a:lstStyle/>
          <a:p>
            <a:pPr marL="190500" indent="-178435">
              <a:lnSpc>
                <a:spcPct val="100000"/>
              </a:lnSpc>
              <a:spcBef>
                <a:spcPts val="945"/>
              </a:spcBef>
              <a:buFont typeface="Times New Roman"/>
              <a:buChar char="●"/>
              <a:tabLst>
                <a:tab pos="191135" algn="l"/>
              </a:tabLst>
            </a:pPr>
            <a:r>
              <a:rPr sz="1400" spc="75" dirty="0">
                <a:latin typeface="Verdana"/>
                <a:cs typeface="Verdana"/>
              </a:rPr>
              <a:t>По</a:t>
            </a:r>
            <a:r>
              <a:rPr sz="1400" spc="60" dirty="0">
                <a:latin typeface="Verdana"/>
                <a:cs typeface="Verdana"/>
              </a:rPr>
              <a:t>и</a:t>
            </a:r>
            <a:r>
              <a:rPr sz="1400" spc="15" dirty="0">
                <a:latin typeface="Verdana"/>
                <a:cs typeface="Verdana"/>
              </a:rPr>
              <a:t>ск</a:t>
            </a:r>
            <a:r>
              <a:rPr sz="1400" spc="-14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в</a:t>
            </a:r>
            <a:r>
              <a:rPr sz="1400" spc="-10" dirty="0">
                <a:latin typeface="Verdana"/>
                <a:cs typeface="Verdana"/>
              </a:rPr>
              <a:t>а</a:t>
            </a:r>
            <a:r>
              <a:rPr sz="1400" spc="-20" dirty="0">
                <a:latin typeface="Verdana"/>
                <a:cs typeface="Verdana"/>
              </a:rPr>
              <a:t>к</a:t>
            </a:r>
            <a:r>
              <a:rPr sz="1400" spc="-30" dirty="0">
                <a:latin typeface="Verdana"/>
                <a:cs typeface="Verdana"/>
              </a:rPr>
              <a:t>а</a:t>
            </a:r>
            <a:r>
              <a:rPr sz="1400" spc="55" dirty="0">
                <a:latin typeface="Verdana"/>
                <a:cs typeface="Verdana"/>
              </a:rPr>
              <a:t>нс</a:t>
            </a:r>
            <a:r>
              <a:rPr sz="1400" spc="50" dirty="0">
                <a:latin typeface="Verdana"/>
                <a:cs typeface="Verdana"/>
              </a:rPr>
              <a:t>и</a:t>
            </a:r>
            <a:r>
              <a:rPr sz="1400" spc="70" dirty="0">
                <a:latin typeface="Verdana"/>
                <a:cs typeface="Verdana"/>
              </a:rPr>
              <a:t>й</a:t>
            </a:r>
            <a:r>
              <a:rPr sz="1400" spc="-155" dirty="0">
                <a:latin typeface="Verdana"/>
                <a:cs typeface="Verdana"/>
              </a:rPr>
              <a:t> </a:t>
            </a:r>
            <a:r>
              <a:rPr sz="1400" spc="85" dirty="0">
                <a:latin typeface="Verdana"/>
                <a:cs typeface="Verdana"/>
              </a:rPr>
              <a:t>р</a:t>
            </a:r>
            <a:r>
              <a:rPr sz="1400" spc="30" dirty="0">
                <a:latin typeface="Verdana"/>
                <a:cs typeface="Verdana"/>
              </a:rPr>
              <a:t>яд</a:t>
            </a:r>
            <a:r>
              <a:rPr sz="1400" spc="20" dirty="0">
                <a:latin typeface="Verdana"/>
                <a:cs typeface="Verdana"/>
              </a:rPr>
              <a:t>о</a:t>
            </a:r>
            <a:r>
              <a:rPr sz="1400" spc="135" dirty="0">
                <a:latin typeface="Verdana"/>
                <a:cs typeface="Verdana"/>
              </a:rPr>
              <a:t>м</a:t>
            </a:r>
            <a:r>
              <a:rPr sz="1400" spc="-140" dirty="0">
                <a:latin typeface="Verdana"/>
                <a:cs typeface="Verdana"/>
              </a:rPr>
              <a:t> </a:t>
            </a:r>
            <a:r>
              <a:rPr sz="1400" spc="40" dirty="0">
                <a:latin typeface="Verdana"/>
                <a:cs typeface="Verdana"/>
              </a:rPr>
              <a:t>с</a:t>
            </a:r>
            <a:r>
              <a:rPr sz="1400" spc="-135" dirty="0">
                <a:latin typeface="Verdana"/>
                <a:cs typeface="Verdana"/>
              </a:rPr>
              <a:t> </a:t>
            </a:r>
            <a:r>
              <a:rPr sz="1400" spc="45" dirty="0">
                <a:latin typeface="Verdana"/>
                <a:cs typeface="Verdana"/>
              </a:rPr>
              <a:t>д</a:t>
            </a:r>
            <a:r>
              <a:rPr sz="1400" spc="30" dirty="0">
                <a:latin typeface="Verdana"/>
                <a:cs typeface="Verdana"/>
              </a:rPr>
              <a:t>о</a:t>
            </a:r>
            <a:r>
              <a:rPr sz="1400" spc="125" dirty="0">
                <a:latin typeface="Verdana"/>
                <a:cs typeface="Verdana"/>
              </a:rPr>
              <a:t>м</a:t>
            </a:r>
            <a:r>
              <a:rPr sz="1400" spc="30" dirty="0">
                <a:latin typeface="Verdana"/>
                <a:cs typeface="Verdana"/>
              </a:rPr>
              <a:t>о</a:t>
            </a:r>
            <a:r>
              <a:rPr sz="1400" spc="135" dirty="0">
                <a:latin typeface="Verdana"/>
                <a:cs typeface="Verdana"/>
              </a:rPr>
              <a:t>м</a:t>
            </a:r>
            <a:endParaRPr sz="1400">
              <a:latin typeface="Verdana"/>
              <a:cs typeface="Verdana"/>
            </a:endParaRPr>
          </a:p>
          <a:p>
            <a:pPr marL="190500" indent="-178435">
              <a:lnSpc>
                <a:spcPct val="100000"/>
              </a:lnSpc>
              <a:spcBef>
                <a:spcPts val="840"/>
              </a:spcBef>
              <a:buFont typeface="Times New Roman"/>
              <a:buChar char="●"/>
              <a:tabLst>
                <a:tab pos="191135" algn="l"/>
              </a:tabLst>
            </a:pPr>
            <a:r>
              <a:rPr sz="1400" spc="50" dirty="0">
                <a:latin typeface="Verdana"/>
                <a:cs typeface="Verdana"/>
              </a:rPr>
              <a:t>Б</a:t>
            </a:r>
            <a:r>
              <a:rPr sz="1400" spc="40" dirty="0">
                <a:latin typeface="Verdana"/>
                <a:cs typeface="Verdana"/>
              </a:rPr>
              <a:t>о</a:t>
            </a:r>
            <a:r>
              <a:rPr sz="1400" spc="25" dirty="0">
                <a:latin typeface="Verdana"/>
                <a:cs typeface="Verdana"/>
              </a:rPr>
              <a:t>лее</a:t>
            </a:r>
            <a:r>
              <a:rPr sz="1400" spc="-155" dirty="0">
                <a:latin typeface="Verdana"/>
                <a:cs typeface="Verdana"/>
              </a:rPr>
              <a:t> </a:t>
            </a:r>
            <a:r>
              <a:rPr sz="1400" spc="-105" dirty="0">
                <a:latin typeface="Verdana"/>
                <a:cs typeface="Verdana"/>
              </a:rPr>
              <a:t>2</a:t>
            </a:r>
            <a:r>
              <a:rPr sz="1400" spc="35" dirty="0">
                <a:latin typeface="Verdana"/>
                <a:cs typeface="Verdana"/>
              </a:rPr>
              <a:t>0</a:t>
            </a:r>
            <a:r>
              <a:rPr sz="1400" spc="-130" dirty="0">
                <a:latin typeface="Verdana"/>
                <a:cs typeface="Verdana"/>
              </a:rPr>
              <a:t> </a:t>
            </a:r>
            <a:r>
              <a:rPr sz="1400" spc="55" dirty="0">
                <a:latin typeface="Verdana"/>
                <a:cs typeface="Verdana"/>
              </a:rPr>
              <a:t>н</a:t>
            </a:r>
            <a:r>
              <a:rPr sz="1400" spc="25" dirty="0">
                <a:latin typeface="Verdana"/>
                <a:cs typeface="Verdana"/>
              </a:rPr>
              <a:t>апр</a:t>
            </a:r>
            <a:r>
              <a:rPr sz="1400" spc="10" dirty="0">
                <a:latin typeface="Verdana"/>
                <a:cs typeface="Verdana"/>
              </a:rPr>
              <a:t>а</a:t>
            </a:r>
            <a:r>
              <a:rPr sz="1400" spc="20" dirty="0">
                <a:latin typeface="Verdana"/>
                <a:cs typeface="Verdana"/>
              </a:rPr>
              <a:t>вл</a:t>
            </a:r>
            <a:r>
              <a:rPr sz="1400" spc="15" dirty="0">
                <a:latin typeface="Verdana"/>
                <a:cs typeface="Verdana"/>
              </a:rPr>
              <a:t>е</a:t>
            </a:r>
            <a:r>
              <a:rPr sz="1400" spc="60" dirty="0">
                <a:latin typeface="Verdana"/>
                <a:cs typeface="Verdana"/>
              </a:rPr>
              <a:t>н</a:t>
            </a:r>
            <a:r>
              <a:rPr sz="1400" spc="50" dirty="0">
                <a:latin typeface="Verdana"/>
                <a:cs typeface="Verdana"/>
              </a:rPr>
              <a:t>и</a:t>
            </a:r>
            <a:r>
              <a:rPr sz="1400" spc="65" dirty="0">
                <a:latin typeface="Verdana"/>
                <a:cs typeface="Verdana"/>
              </a:rPr>
              <a:t>й</a:t>
            </a:r>
            <a:r>
              <a:rPr sz="1400" spc="-140" dirty="0">
                <a:latin typeface="Verdana"/>
                <a:cs typeface="Verdana"/>
              </a:rPr>
              <a:t> </a:t>
            </a:r>
            <a:r>
              <a:rPr sz="1400" spc="30" dirty="0">
                <a:latin typeface="Verdana"/>
                <a:cs typeface="Verdana"/>
              </a:rPr>
              <a:t>в</a:t>
            </a:r>
            <a:r>
              <a:rPr sz="1400" spc="20" dirty="0">
                <a:latin typeface="Verdana"/>
                <a:cs typeface="Verdana"/>
              </a:rPr>
              <a:t>о</a:t>
            </a:r>
            <a:r>
              <a:rPr sz="1400" spc="30" dirty="0">
                <a:latin typeface="Verdana"/>
                <a:cs typeface="Verdana"/>
              </a:rPr>
              <a:t>л</a:t>
            </a:r>
            <a:r>
              <a:rPr sz="1400" spc="25" dirty="0">
                <a:latin typeface="Verdana"/>
                <a:cs typeface="Verdana"/>
              </a:rPr>
              <a:t>о</a:t>
            </a:r>
            <a:r>
              <a:rPr sz="1400" spc="15" dirty="0">
                <a:latin typeface="Verdana"/>
                <a:cs typeface="Verdana"/>
              </a:rPr>
              <a:t>нт</a:t>
            </a:r>
            <a:r>
              <a:rPr sz="1400" spc="10" dirty="0">
                <a:latin typeface="Verdana"/>
                <a:cs typeface="Verdana"/>
              </a:rPr>
              <a:t>е</a:t>
            </a:r>
            <a:r>
              <a:rPr sz="1400" spc="35" dirty="0">
                <a:latin typeface="Verdana"/>
                <a:cs typeface="Verdana"/>
              </a:rPr>
              <a:t>рс</a:t>
            </a:r>
            <a:r>
              <a:rPr sz="1400" spc="20" dirty="0">
                <a:latin typeface="Verdana"/>
                <a:cs typeface="Verdana"/>
              </a:rPr>
              <a:t>т</a:t>
            </a:r>
            <a:r>
              <a:rPr sz="1400" spc="-5" dirty="0">
                <a:latin typeface="Verdana"/>
                <a:cs typeface="Verdana"/>
              </a:rPr>
              <a:t>ва</a:t>
            </a:r>
            <a:endParaRPr sz="1400">
              <a:latin typeface="Verdana"/>
              <a:cs typeface="Verdana"/>
            </a:endParaRPr>
          </a:p>
          <a:p>
            <a:pPr marL="190500" indent="-178435">
              <a:lnSpc>
                <a:spcPct val="100000"/>
              </a:lnSpc>
              <a:spcBef>
                <a:spcPts val="840"/>
              </a:spcBef>
              <a:buFont typeface="Times New Roman"/>
              <a:buChar char="●"/>
              <a:tabLst>
                <a:tab pos="191135" algn="l"/>
              </a:tabLst>
            </a:pPr>
            <a:r>
              <a:rPr sz="1400" spc="90" dirty="0">
                <a:latin typeface="Verdana"/>
                <a:cs typeface="Verdana"/>
              </a:rPr>
              <a:t>У</a:t>
            </a:r>
            <a:r>
              <a:rPr sz="1400" spc="40" dirty="0">
                <a:latin typeface="Verdana"/>
                <a:cs typeface="Verdana"/>
              </a:rPr>
              <a:t>д</a:t>
            </a:r>
            <a:r>
              <a:rPr sz="1400" spc="30" dirty="0">
                <a:latin typeface="Verdana"/>
                <a:cs typeface="Verdana"/>
              </a:rPr>
              <a:t>о</a:t>
            </a:r>
            <a:r>
              <a:rPr sz="1400" spc="45" dirty="0">
                <a:latin typeface="Verdana"/>
                <a:cs typeface="Verdana"/>
              </a:rPr>
              <a:t>бный</a:t>
            </a:r>
            <a:r>
              <a:rPr sz="1400" spc="-150" dirty="0">
                <a:latin typeface="Verdana"/>
                <a:cs typeface="Verdana"/>
              </a:rPr>
              <a:t> </a:t>
            </a:r>
            <a:r>
              <a:rPr sz="1400" spc="-30" dirty="0">
                <a:latin typeface="Verdana"/>
                <a:cs typeface="Verdana"/>
              </a:rPr>
              <a:t>у</a:t>
            </a:r>
            <a:r>
              <a:rPr sz="1400" spc="-35" dirty="0">
                <a:latin typeface="Verdana"/>
                <a:cs typeface="Verdana"/>
              </a:rPr>
              <a:t>ч</a:t>
            </a:r>
            <a:r>
              <a:rPr sz="1400" dirty="0">
                <a:latin typeface="Verdana"/>
                <a:cs typeface="Verdana"/>
              </a:rPr>
              <a:t>ет</a:t>
            </a:r>
            <a:r>
              <a:rPr sz="1400" spc="-145" dirty="0">
                <a:latin typeface="Verdana"/>
                <a:cs typeface="Verdana"/>
              </a:rPr>
              <a:t> </a:t>
            </a:r>
            <a:r>
              <a:rPr sz="1400" spc="30" dirty="0">
                <a:latin typeface="Verdana"/>
                <a:cs typeface="Verdana"/>
              </a:rPr>
              <a:t>в</a:t>
            </a:r>
            <a:r>
              <a:rPr sz="1400" spc="20" dirty="0">
                <a:latin typeface="Verdana"/>
                <a:cs typeface="Verdana"/>
              </a:rPr>
              <a:t>о</a:t>
            </a:r>
            <a:r>
              <a:rPr sz="1400" spc="30" dirty="0">
                <a:latin typeface="Verdana"/>
                <a:cs typeface="Verdana"/>
              </a:rPr>
              <a:t>л</a:t>
            </a:r>
            <a:r>
              <a:rPr sz="1400" spc="25" dirty="0">
                <a:latin typeface="Verdana"/>
                <a:cs typeface="Verdana"/>
              </a:rPr>
              <a:t>о</a:t>
            </a:r>
            <a:r>
              <a:rPr sz="1400" spc="15" dirty="0">
                <a:latin typeface="Verdana"/>
                <a:cs typeface="Verdana"/>
              </a:rPr>
              <a:t>нт</a:t>
            </a:r>
            <a:r>
              <a:rPr sz="1400" spc="10" dirty="0">
                <a:latin typeface="Verdana"/>
                <a:cs typeface="Verdana"/>
              </a:rPr>
              <a:t>е</a:t>
            </a:r>
            <a:r>
              <a:rPr sz="1400" spc="45" dirty="0">
                <a:latin typeface="Verdana"/>
                <a:cs typeface="Verdana"/>
              </a:rPr>
              <a:t>рск</a:t>
            </a:r>
            <a:r>
              <a:rPr sz="1400" spc="40" dirty="0">
                <a:latin typeface="Verdana"/>
                <a:cs typeface="Verdana"/>
              </a:rPr>
              <a:t>и</a:t>
            </a:r>
            <a:r>
              <a:rPr sz="1400" spc="-90" dirty="0">
                <a:latin typeface="Verdana"/>
                <a:cs typeface="Verdana"/>
              </a:rPr>
              <a:t>х</a:t>
            </a:r>
            <a:r>
              <a:rPr sz="1400" spc="-130" dirty="0">
                <a:latin typeface="Verdana"/>
                <a:cs typeface="Verdana"/>
              </a:rPr>
              <a:t> </a:t>
            </a:r>
            <a:r>
              <a:rPr sz="1400" spc="10" dirty="0">
                <a:latin typeface="Verdana"/>
                <a:cs typeface="Verdana"/>
              </a:rPr>
              <a:t>час</a:t>
            </a:r>
            <a:r>
              <a:rPr sz="1400" dirty="0">
                <a:latin typeface="Verdana"/>
                <a:cs typeface="Verdana"/>
              </a:rPr>
              <a:t>о</a:t>
            </a:r>
            <a:r>
              <a:rPr sz="1400" spc="20" dirty="0">
                <a:latin typeface="Verdana"/>
                <a:cs typeface="Verdana"/>
              </a:rPr>
              <a:t>в</a:t>
            </a:r>
            <a:endParaRPr sz="1400">
              <a:latin typeface="Verdana"/>
              <a:cs typeface="Verdana"/>
            </a:endParaRPr>
          </a:p>
          <a:p>
            <a:pPr marL="190500" indent="-178435">
              <a:lnSpc>
                <a:spcPct val="100000"/>
              </a:lnSpc>
              <a:spcBef>
                <a:spcPts val="840"/>
              </a:spcBef>
              <a:buFont typeface="Times New Roman"/>
              <a:buChar char="●"/>
              <a:tabLst>
                <a:tab pos="191135" algn="l"/>
              </a:tabLst>
            </a:pPr>
            <a:r>
              <a:rPr sz="1400" spc="5" dirty="0">
                <a:latin typeface="Verdana"/>
                <a:cs typeface="Verdana"/>
              </a:rPr>
              <a:t>Э</a:t>
            </a:r>
            <a:r>
              <a:rPr sz="1400" dirty="0">
                <a:latin typeface="Verdana"/>
                <a:cs typeface="Verdana"/>
              </a:rPr>
              <a:t>лек</a:t>
            </a:r>
            <a:r>
              <a:rPr sz="1400" spc="-10" dirty="0">
                <a:latin typeface="Verdana"/>
                <a:cs typeface="Verdana"/>
              </a:rPr>
              <a:t>т</a:t>
            </a:r>
            <a:r>
              <a:rPr sz="1400" spc="65" dirty="0">
                <a:latin typeface="Verdana"/>
                <a:cs typeface="Verdana"/>
              </a:rPr>
              <a:t>р</a:t>
            </a:r>
            <a:r>
              <a:rPr sz="1400" spc="55" dirty="0">
                <a:latin typeface="Verdana"/>
                <a:cs typeface="Verdana"/>
              </a:rPr>
              <a:t>о</a:t>
            </a:r>
            <a:r>
              <a:rPr sz="1400" spc="25" dirty="0">
                <a:latin typeface="Verdana"/>
                <a:cs typeface="Verdana"/>
              </a:rPr>
              <a:t>нная</a:t>
            </a:r>
            <a:r>
              <a:rPr sz="1400" spc="-150" dirty="0">
                <a:latin typeface="Verdana"/>
                <a:cs typeface="Verdana"/>
              </a:rPr>
              <a:t> </a:t>
            </a:r>
            <a:r>
              <a:rPr sz="1400" spc="35" dirty="0">
                <a:latin typeface="Verdana"/>
                <a:cs typeface="Verdana"/>
              </a:rPr>
              <a:t>кн</a:t>
            </a:r>
            <a:r>
              <a:rPr sz="1400" spc="25" dirty="0">
                <a:latin typeface="Verdana"/>
                <a:cs typeface="Verdana"/>
              </a:rPr>
              <a:t>и</a:t>
            </a:r>
            <a:r>
              <a:rPr sz="1400" spc="40" dirty="0">
                <a:latin typeface="Verdana"/>
                <a:cs typeface="Verdana"/>
              </a:rPr>
              <a:t>ж</a:t>
            </a:r>
            <a:r>
              <a:rPr sz="1400" spc="-20" dirty="0">
                <a:latin typeface="Verdana"/>
                <a:cs typeface="Verdana"/>
              </a:rPr>
              <a:t>ка</a:t>
            </a:r>
            <a:r>
              <a:rPr sz="1400" spc="-135" dirty="0">
                <a:latin typeface="Verdana"/>
                <a:cs typeface="Verdana"/>
              </a:rPr>
              <a:t> </a:t>
            </a:r>
            <a:r>
              <a:rPr sz="1400" spc="30" dirty="0">
                <a:latin typeface="Verdana"/>
                <a:cs typeface="Verdana"/>
              </a:rPr>
              <a:t>в</a:t>
            </a:r>
            <a:r>
              <a:rPr sz="1400" spc="20" dirty="0">
                <a:latin typeface="Verdana"/>
                <a:cs typeface="Verdana"/>
              </a:rPr>
              <a:t>о</a:t>
            </a:r>
            <a:r>
              <a:rPr sz="1400" spc="30" dirty="0">
                <a:latin typeface="Verdana"/>
                <a:cs typeface="Verdana"/>
              </a:rPr>
              <a:t>л</a:t>
            </a:r>
            <a:r>
              <a:rPr sz="1400" spc="25" dirty="0">
                <a:latin typeface="Verdana"/>
                <a:cs typeface="Verdana"/>
              </a:rPr>
              <a:t>о</a:t>
            </a:r>
            <a:r>
              <a:rPr sz="1400" spc="15" dirty="0">
                <a:latin typeface="Verdana"/>
                <a:cs typeface="Verdana"/>
              </a:rPr>
              <a:t>нт</a:t>
            </a:r>
            <a:r>
              <a:rPr sz="1400" spc="10" dirty="0">
                <a:latin typeface="Verdana"/>
                <a:cs typeface="Verdana"/>
              </a:rPr>
              <a:t>е</a:t>
            </a:r>
            <a:r>
              <a:rPr sz="1400" spc="30" dirty="0">
                <a:latin typeface="Verdana"/>
                <a:cs typeface="Verdana"/>
              </a:rPr>
              <a:t>ра</a:t>
            </a:r>
            <a:endParaRPr sz="1400">
              <a:latin typeface="Verdana"/>
              <a:cs typeface="Verdana"/>
            </a:endParaRPr>
          </a:p>
          <a:p>
            <a:pPr marL="190500" indent="-178435">
              <a:lnSpc>
                <a:spcPct val="100000"/>
              </a:lnSpc>
              <a:spcBef>
                <a:spcPts val="840"/>
              </a:spcBef>
              <a:buFont typeface="Times New Roman"/>
              <a:buChar char="●"/>
              <a:tabLst>
                <a:tab pos="191135" algn="l"/>
              </a:tabLst>
            </a:pPr>
            <a:r>
              <a:rPr sz="1400" b="1" spc="55" dirty="0">
                <a:latin typeface="Tahoma"/>
                <a:cs typeface="Tahoma"/>
              </a:rPr>
              <a:t>Функционал</a:t>
            </a:r>
            <a:r>
              <a:rPr sz="1400" b="1" spc="-20" dirty="0">
                <a:latin typeface="Tahoma"/>
                <a:cs typeface="Tahoma"/>
              </a:rPr>
              <a:t> </a:t>
            </a:r>
            <a:r>
              <a:rPr sz="1400" b="1" spc="40" dirty="0">
                <a:latin typeface="Tahoma"/>
                <a:cs typeface="Tahoma"/>
              </a:rPr>
              <a:t>для</a:t>
            </a:r>
            <a:r>
              <a:rPr sz="1400" b="1" spc="-20" dirty="0">
                <a:latin typeface="Tahoma"/>
                <a:cs typeface="Tahoma"/>
              </a:rPr>
              <a:t> </a:t>
            </a:r>
            <a:r>
              <a:rPr sz="1400" b="1" spc="45" dirty="0">
                <a:latin typeface="Tahoma"/>
                <a:cs typeface="Tahoma"/>
              </a:rPr>
              <a:t>организаторов</a:t>
            </a:r>
            <a:endParaRPr sz="1400">
              <a:latin typeface="Tahoma"/>
              <a:cs typeface="Tahoma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5330935" y="461772"/>
            <a:ext cx="3455035" cy="4410710"/>
            <a:chOff x="5330935" y="461772"/>
            <a:chExt cx="3455035" cy="4410710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330935" y="925063"/>
              <a:ext cx="1615474" cy="3016005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381244" y="955548"/>
              <a:ext cx="1518793" cy="2921508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170676" y="1837944"/>
              <a:ext cx="1633727" cy="3034283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230112" y="1877568"/>
              <a:ext cx="1518792" cy="2921507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063740" y="461772"/>
              <a:ext cx="1722120" cy="3753612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123176" y="501395"/>
              <a:ext cx="1607819" cy="3640836"/>
            </a:xfrm>
            <a:prstGeom prst="rect">
              <a:avLst/>
            </a:prstGeom>
          </p:spPr>
        </p:pic>
      </p:grpSp>
      <p:grpSp>
        <p:nvGrpSpPr>
          <p:cNvPr id="11" name="object 11"/>
          <p:cNvGrpSpPr/>
          <p:nvPr/>
        </p:nvGrpSpPr>
        <p:grpSpPr>
          <a:xfrm>
            <a:off x="298704" y="3842003"/>
            <a:ext cx="4137025" cy="1092835"/>
            <a:chOff x="298704" y="3842003"/>
            <a:chExt cx="4137025" cy="1092835"/>
          </a:xfrm>
        </p:grpSpPr>
        <p:pic>
          <p:nvPicPr>
            <p:cNvPr id="12" name="object 1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384773" y="3878426"/>
              <a:ext cx="2050353" cy="1019825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2462783" y="3956303"/>
              <a:ext cx="1868805" cy="828040"/>
            </a:xfrm>
            <a:custGeom>
              <a:avLst/>
              <a:gdLst/>
              <a:ahLst/>
              <a:cxnLst/>
              <a:rect l="l" t="t" r="r" b="b"/>
              <a:pathLst>
                <a:path w="1868804" h="828039">
                  <a:moveTo>
                    <a:pt x="1730502" y="0"/>
                  </a:moveTo>
                  <a:lnTo>
                    <a:pt x="137922" y="0"/>
                  </a:lnTo>
                  <a:lnTo>
                    <a:pt x="94317" y="7031"/>
                  </a:lnTo>
                  <a:lnTo>
                    <a:pt x="56455" y="26610"/>
                  </a:lnTo>
                  <a:lnTo>
                    <a:pt x="26602" y="56466"/>
                  </a:lnTo>
                  <a:lnTo>
                    <a:pt x="7028" y="94327"/>
                  </a:lnTo>
                  <a:lnTo>
                    <a:pt x="0" y="137922"/>
                  </a:lnTo>
                  <a:lnTo>
                    <a:pt x="0" y="689610"/>
                  </a:lnTo>
                  <a:lnTo>
                    <a:pt x="7028" y="733204"/>
                  </a:lnTo>
                  <a:lnTo>
                    <a:pt x="26602" y="771065"/>
                  </a:lnTo>
                  <a:lnTo>
                    <a:pt x="56455" y="800921"/>
                  </a:lnTo>
                  <a:lnTo>
                    <a:pt x="94317" y="820500"/>
                  </a:lnTo>
                  <a:lnTo>
                    <a:pt x="137922" y="827532"/>
                  </a:lnTo>
                  <a:lnTo>
                    <a:pt x="1730502" y="827532"/>
                  </a:lnTo>
                  <a:lnTo>
                    <a:pt x="1774106" y="820500"/>
                  </a:lnTo>
                  <a:lnTo>
                    <a:pt x="1811968" y="800921"/>
                  </a:lnTo>
                  <a:lnTo>
                    <a:pt x="1841821" y="771065"/>
                  </a:lnTo>
                  <a:lnTo>
                    <a:pt x="1861395" y="733204"/>
                  </a:lnTo>
                  <a:lnTo>
                    <a:pt x="1868424" y="689610"/>
                  </a:lnTo>
                  <a:lnTo>
                    <a:pt x="1868424" y="137922"/>
                  </a:lnTo>
                  <a:lnTo>
                    <a:pt x="1861395" y="94327"/>
                  </a:lnTo>
                  <a:lnTo>
                    <a:pt x="1841821" y="56466"/>
                  </a:lnTo>
                  <a:lnTo>
                    <a:pt x="1811968" y="26610"/>
                  </a:lnTo>
                  <a:lnTo>
                    <a:pt x="1774106" y="7031"/>
                  </a:lnTo>
                  <a:lnTo>
                    <a:pt x="173050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98704" y="3842003"/>
              <a:ext cx="2122932" cy="1092669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413004" y="3956303"/>
              <a:ext cx="1868805" cy="828040"/>
            </a:xfrm>
            <a:custGeom>
              <a:avLst/>
              <a:gdLst/>
              <a:ahLst/>
              <a:cxnLst/>
              <a:rect l="l" t="t" r="r" b="b"/>
              <a:pathLst>
                <a:path w="1868805" h="828039">
                  <a:moveTo>
                    <a:pt x="1730502" y="0"/>
                  </a:moveTo>
                  <a:lnTo>
                    <a:pt x="137922" y="0"/>
                  </a:lnTo>
                  <a:lnTo>
                    <a:pt x="94327" y="7031"/>
                  </a:lnTo>
                  <a:lnTo>
                    <a:pt x="56466" y="26610"/>
                  </a:lnTo>
                  <a:lnTo>
                    <a:pt x="26610" y="56466"/>
                  </a:lnTo>
                  <a:lnTo>
                    <a:pt x="7031" y="94327"/>
                  </a:lnTo>
                  <a:lnTo>
                    <a:pt x="0" y="137922"/>
                  </a:lnTo>
                  <a:lnTo>
                    <a:pt x="0" y="689610"/>
                  </a:lnTo>
                  <a:lnTo>
                    <a:pt x="7031" y="733204"/>
                  </a:lnTo>
                  <a:lnTo>
                    <a:pt x="26610" y="771065"/>
                  </a:lnTo>
                  <a:lnTo>
                    <a:pt x="56466" y="800921"/>
                  </a:lnTo>
                  <a:lnTo>
                    <a:pt x="94327" y="820500"/>
                  </a:lnTo>
                  <a:lnTo>
                    <a:pt x="137922" y="827532"/>
                  </a:lnTo>
                  <a:lnTo>
                    <a:pt x="1730502" y="827532"/>
                  </a:lnTo>
                  <a:lnTo>
                    <a:pt x="1774106" y="820500"/>
                  </a:lnTo>
                  <a:lnTo>
                    <a:pt x="1811968" y="800921"/>
                  </a:lnTo>
                  <a:lnTo>
                    <a:pt x="1841821" y="771065"/>
                  </a:lnTo>
                  <a:lnTo>
                    <a:pt x="1861395" y="733204"/>
                  </a:lnTo>
                  <a:lnTo>
                    <a:pt x="1868423" y="689610"/>
                  </a:lnTo>
                  <a:lnTo>
                    <a:pt x="1868423" y="137922"/>
                  </a:lnTo>
                  <a:lnTo>
                    <a:pt x="1861395" y="94327"/>
                  </a:lnTo>
                  <a:lnTo>
                    <a:pt x="1841821" y="56466"/>
                  </a:lnTo>
                  <a:lnTo>
                    <a:pt x="1811968" y="26610"/>
                  </a:lnTo>
                  <a:lnTo>
                    <a:pt x="1774106" y="7031"/>
                  </a:lnTo>
                  <a:lnTo>
                    <a:pt x="173050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" name="object 16"/>
          <p:cNvSpPr txBox="1"/>
          <p:nvPr/>
        </p:nvSpPr>
        <p:spPr>
          <a:xfrm>
            <a:off x="679500" y="4062171"/>
            <a:ext cx="124968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10" dirty="0">
                <a:solidFill>
                  <a:srgbClr val="214AC1"/>
                </a:solidFill>
                <a:latin typeface="Tahoma"/>
                <a:cs typeface="Tahoma"/>
              </a:rPr>
              <a:t>390</a:t>
            </a:r>
            <a:r>
              <a:rPr sz="2400" b="1" spc="-90" dirty="0">
                <a:solidFill>
                  <a:srgbClr val="214AC1"/>
                </a:solidFill>
                <a:latin typeface="Tahoma"/>
                <a:cs typeface="Tahoma"/>
              </a:rPr>
              <a:t> </a:t>
            </a:r>
            <a:r>
              <a:rPr sz="2400" b="1" spc="-70" dirty="0">
                <a:solidFill>
                  <a:srgbClr val="214AC1"/>
                </a:solidFill>
                <a:latin typeface="Tahoma"/>
                <a:cs typeface="Tahoma"/>
              </a:rPr>
              <a:t>377</a:t>
            </a:r>
            <a:endParaRPr sz="2400">
              <a:latin typeface="Tahoma"/>
              <a:cs typeface="Tahoma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679500" y="4379772"/>
            <a:ext cx="836294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15" dirty="0">
                <a:solidFill>
                  <a:srgbClr val="214AC1"/>
                </a:solidFill>
                <a:latin typeface="Verdana"/>
                <a:cs typeface="Verdana"/>
              </a:rPr>
              <a:t>ус</a:t>
            </a:r>
            <a:r>
              <a:rPr sz="1200" spc="-20" dirty="0">
                <a:solidFill>
                  <a:srgbClr val="214AC1"/>
                </a:solidFill>
                <a:latin typeface="Verdana"/>
                <a:cs typeface="Verdana"/>
              </a:rPr>
              <a:t>т</a:t>
            </a:r>
            <a:r>
              <a:rPr sz="1200" spc="-30" dirty="0">
                <a:solidFill>
                  <a:srgbClr val="214AC1"/>
                </a:solidFill>
                <a:latin typeface="Verdana"/>
                <a:cs typeface="Verdana"/>
              </a:rPr>
              <a:t>а</a:t>
            </a:r>
            <a:r>
              <a:rPr sz="1200" spc="45" dirty="0">
                <a:solidFill>
                  <a:srgbClr val="214AC1"/>
                </a:solidFill>
                <a:latin typeface="Verdana"/>
                <a:cs typeface="Verdana"/>
              </a:rPr>
              <a:t>н</a:t>
            </a:r>
            <a:r>
              <a:rPr sz="1200" spc="30" dirty="0">
                <a:solidFill>
                  <a:srgbClr val="214AC1"/>
                </a:solidFill>
                <a:latin typeface="Verdana"/>
                <a:cs typeface="Verdana"/>
              </a:rPr>
              <a:t>о</a:t>
            </a:r>
            <a:r>
              <a:rPr sz="1200" spc="25" dirty="0">
                <a:solidFill>
                  <a:srgbClr val="214AC1"/>
                </a:solidFill>
                <a:latin typeface="Verdana"/>
                <a:cs typeface="Verdana"/>
              </a:rPr>
              <a:t>в</a:t>
            </a:r>
            <a:r>
              <a:rPr sz="1200" spc="30" dirty="0">
                <a:solidFill>
                  <a:srgbClr val="214AC1"/>
                </a:solidFill>
                <a:latin typeface="Verdana"/>
                <a:cs typeface="Verdana"/>
              </a:rPr>
              <a:t>о</a:t>
            </a:r>
            <a:r>
              <a:rPr sz="1200" spc="-15" dirty="0">
                <a:solidFill>
                  <a:srgbClr val="214AC1"/>
                </a:solidFill>
                <a:latin typeface="Verdana"/>
                <a:cs typeface="Verdana"/>
              </a:rPr>
              <a:t>к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2874645" y="4002735"/>
            <a:ext cx="977265" cy="7035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23700"/>
              </a:lnSpc>
              <a:spcBef>
                <a:spcPts val="95"/>
              </a:spcBef>
            </a:pPr>
            <a:r>
              <a:rPr sz="1200" b="1" spc="80" dirty="0">
                <a:solidFill>
                  <a:srgbClr val="214AC1"/>
                </a:solidFill>
                <a:latin typeface="Tahoma"/>
                <a:cs typeface="Tahoma"/>
              </a:rPr>
              <a:t>App </a:t>
            </a:r>
            <a:r>
              <a:rPr sz="1200" b="1" spc="20" dirty="0">
                <a:solidFill>
                  <a:srgbClr val="214AC1"/>
                </a:solidFill>
                <a:latin typeface="Tahoma"/>
                <a:cs typeface="Tahoma"/>
              </a:rPr>
              <a:t>Store </a:t>
            </a:r>
            <a:r>
              <a:rPr sz="1200" b="1" spc="25" dirty="0">
                <a:solidFill>
                  <a:srgbClr val="214AC1"/>
                </a:solidFill>
                <a:latin typeface="Tahoma"/>
                <a:cs typeface="Tahoma"/>
              </a:rPr>
              <a:t> </a:t>
            </a:r>
            <a:r>
              <a:rPr sz="1200" b="1" spc="35" dirty="0">
                <a:solidFill>
                  <a:srgbClr val="214AC1"/>
                </a:solidFill>
                <a:latin typeface="Tahoma"/>
                <a:cs typeface="Tahoma"/>
              </a:rPr>
              <a:t>Go</a:t>
            </a:r>
            <a:r>
              <a:rPr sz="1200" b="1" spc="45" dirty="0">
                <a:solidFill>
                  <a:srgbClr val="214AC1"/>
                </a:solidFill>
                <a:latin typeface="Tahoma"/>
                <a:cs typeface="Tahoma"/>
              </a:rPr>
              <a:t>o</a:t>
            </a:r>
            <a:r>
              <a:rPr sz="1200" b="1" spc="40" dirty="0">
                <a:solidFill>
                  <a:srgbClr val="214AC1"/>
                </a:solidFill>
                <a:latin typeface="Tahoma"/>
                <a:cs typeface="Tahoma"/>
              </a:rPr>
              <a:t>gle</a:t>
            </a:r>
            <a:r>
              <a:rPr sz="1200" b="1" spc="-20" dirty="0">
                <a:solidFill>
                  <a:srgbClr val="214AC1"/>
                </a:solidFill>
                <a:latin typeface="Tahoma"/>
                <a:cs typeface="Tahoma"/>
              </a:rPr>
              <a:t> </a:t>
            </a:r>
            <a:r>
              <a:rPr sz="1200" b="1" spc="60" dirty="0">
                <a:solidFill>
                  <a:srgbClr val="214AC1"/>
                </a:solidFill>
                <a:latin typeface="Tahoma"/>
                <a:cs typeface="Tahoma"/>
              </a:rPr>
              <a:t>P</a:t>
            </a:r>
            <a:r>
              <a:rPr sz="1200" b="1" spc="20" dirty="0">
                <a:solidFill>
                  <a:srgbClr val="214AC1"/>
                </a:solidFill>
                <a:latin typeface="Tahoma"/>
                <a:cs typeface="Tahoma"/>
              </a:rPr>
              <a:t>la</a:t>
            </a:r>
            <a:r>
              <a:rPr sz="1200" b="1" spc="15" dirty="0">
                <a:solidFill>
                  <a:srgbClr val="214AC1"/>
                </a:solidFill>
                <a:latin typeface="Tahoma"/>
                <a:cs typeface="Tahoma"/>
              </a:rPr>
              <a:t>y  </a:t>
            </a:r>
            <a:r>
              <a:rPr sz="1200" b="1" spc="25" dirty="0">
                <a:solidFill>
                  <a:srgbClr val="214AC1"/>
                </a:solidFill>
                <a:latin typeface="Tahoma"/>
                <a:cs typeface="Tahoma"/>
              </a:rPr>
              <a:t>RuStore</a:t>
            </a:r>
            <a:endParaRPr sz="12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00608" y="436245"/>
            <a:ext cx="197993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65" dirty="0">
                <a:solidFill>
                  <a:srgbClr val="214AC1"/>
                </a:solidFill>
                <a:latin typeface="Tahoma"/>
                <a:cs typeface="Tahoma"/>
              </a:rPr>
              <a:t>Добро.Взаимно</a:t>
            </a:r>
            <a:endParaRPr sz="1800">
              <a:latin typeface="Tahoma"/>
              <a:cs typeface="Tahom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97256" y="758831"/>
            <a:ext cx="4423410" cy="33699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69850">
              <a:lnSpc>
                <a:spcPct val="115100"/>
              </a:lnSpc>
              <a:spcBef>
                <a:spcPts val="100"/>
              </a:spcBef>
            </a:pPr>
            <a:r>
              <a:rPr sz="1300" spc="75" dirty="0">
                <a:solidFill>
                  <a:srgbClr val="172B4D"/>
                </a:solidFill>
                <a:latin typeface="Verdana"/>
                <a:cs typeface="Verdana"/>
              </a:rPr>
              <a:t>Пр</a:t>
            </a:r>
            <a:r>
              <a:rPr sz="1300" spc="60" dirty="0">
                <a:solidFill>
                  <a:srgbClr val="172B4D"/>
                </a:solidFill>
                <a:latin typeface="Verdana"/>
                <a:cs typeface="Verdana"/>
              </a:rPr>
              <a:t>и</a:t>
            </a:r>
            <a:r>
              <a:rPr sz="1300" spc="30" dirty="0">
                <a:solidFill>
                  <a:srgbClr val="172B4D"/>
                </a:solidFill>
                <a:latin typeface="Verdana"/>
                <a:cs typeface="Verdana"/>
              </a:rPr>
              <a:t>ложение</a:t>
            </a:r>
            <a:r>
              <a:rPr sz="1300" spc="-90" dirty="0">
                <a:solidFill>
                  <a:srgbClr val="172B4D"/>
                </a:solidFill>
                <a:latin typeface="Verdana"/>
                <a:cs typeface="Verdana"/>
              </a:rPr>
              <a:t> </a:t>
            </a:r>
            <a:r>
              <a:rPr sz="1300" spc="10" dirty="0">
                <a:solidFill>
                  <a:srgbClr val="172B4D"/>
                </a:solidFill>
                <a:latin typeface="Verdana"/>
                <a:cs typeface="Verdana"/>
              </a:rPr>
              <a:t>на</a:t>
            </a:r>
            <a:r>
              <a:rPr sz="1300" spc="-110" dirty="0">
                <a:solidFill>
                  <a:srgbClr val="172B4D"/>
                </a:solidFill>
                <a:latin typeface="Verdana"/>
                <a:cs typeface="Verdana"/>
              </a:rPr>
              <a:t> </a:t>
            </a:r>
            <a:r>
              <a:rPr sz="1300" spc="15" dirty="0">
                <a:solidFill>
                  <a:srgbClr val="172B4D"/>
                </a:solidFill>
                <a:latin typeface="Verdana"/>
                <a:cs typeface="Verdana"/>
              </a:rPr>
              <a:t>базе</a:t>
            </a:r>
            <a:r>
              <a:rPr sz="1300" spc="-110" dirty="0">
                <a:solidFill>
                  <a:srgbClr val="172B4D"/>
                </a:solidFill>
                <a:latin typeface="Verdana"/>
                <a:cs typeface="Verdana"/>
              </a:rPr>
              <a:t> </a:t>
            </a:r>
            <a:r>
              <a:rPr sz="1300" spc="5" dirty="0">
                <a:solidFill>
                  <a:srgbClr val="172B4D"/>
                </a:solidFill>
                <a:latin typeface="Verdana"/>
                <a:cs typeface="Verdana"/>
              </a:rPr>
              <a:t>V</a:t>
            </a:r>
            <a:r>
              <a:rPr sz="1300" spc="20" dirty="0">
                <a:solidFill>
                  <a:srgbClr val="172B4D"/>
                </a:solidFill>
                <a:latin typeface="Verdana"/>
                <a:cs typeface="Verdana"/>
              </a:rPr>
              <a:t>K</a:t>
            </a:r>
            <a:r>
              <a:rPr sz="1300" spc="-110" dirty="0">
                <a:solidFill>
                  <a:srgbClr val="172B4D"/>
                </a:solidFill>
                <a:latin typeface="Verdana"/>
                <a:cs typeface="Verdana"/>
              </a:rPr>
              <a:t> </a:t>
            </a:r>
            <a:r>
              <a:rPr sz="1300" spc="40" dirty="0">
                <a:solidFill>
                  <a:srgbClr val="172B4D"/>
                </a:solidFill>
                <a:latin typeface="Verdana"/>
                <a:cs typeface="Verdana"/>
              </a:rPr>
              <a:t>Mini</a:t>
            </a:r>
            <a:r>
              <a:rPr sz="1300" spc="-114" dirty="0">
                <a:solidFill>
                  <a:srgbClr val="172B4D"/>
                </a:solidFill>
                <a:latin typeface="Verdana"/>
                <a:cs typeface="Verdana"/>
              </a:rPr>
              <a:t> </a:t>
            </a:r>
            <a:r>
              <a:rPr sz="1300" spc="30" dirty="0">
                <a:solidFill>
                  <a:srgbClr val="172B4D"/>
                </a:solidFill>
                <a:latin typeface="Verdana"/>
                <a:cs typeface="Verdana"/>
              </a:rPr>
              <a:t>A</a:t>
            </a:r>
            <a:r>
              <a:rPr sz="1300" spc="65" dirty="0">
                <a:solidFill>
                  <a:srgbClr val="172B4D"/>
                </a:solidFill>
                <a:latin typeface="Verdana"/>
                <a:cs typeface="Verdana"/>
              </a:rPr>
              <a:t>p</a:t>
            </a:r>
            <a:r>
              <a:rPr sz="1300" spc="55" dirty="0">
                <a:solidFill>
                  <a:srgbClr val="172B4D"/>
                </a:solidFill>
                <a:latin typeface="Verdana"/>
                <a:cs typeface="Verdana"/>
              </a:rPr>
              <a:t>p</a:t>
            </a:r>
            <a:r>
              <a:rPr sz="1300" spc="-125" dirty="0">
                <a:solidFill>
                  <a:srgbClr val="172B4D"/>
                </a:solidFill>
                <a:latin typeface="Verdana"/>
                <a:cs typeface="Verdana"/>
              </a:rPr>
              <a:t>s,</a:t>
            </a:r>
            <a:r>
              <a:rPr sz="1300" spc="-85" dirty="0">
                <a:solidFill>
                  <a:srgbClr val="172B4D"/>
                </a:solidFill>
                <a:latin typeface="Verdana"/>
                <a:cs typeface="Verdana"/>
              </a:rPr>
              <a:t> </a:t>
            </a:r>
            <a:r>
              <a:rPr sz="1300" spc="10" dirty="0">
                <a:solidFill>
                  <a:srgbClr val="172B4D"/>
                </a:solidFill>
                <a:latin typeface="Verdana"/>
                <a:cs typeface="Verdana"/>
              </a:rPr>
              <a:t>в</a:t>
            </a:r>
            <a:r>
              <a:rPr sz="1300" spc="-114" dirty="0">
                <a:solidFill>
                  <a:srgbClr val="172B4D"/>
                </a:solidFill>
                <a:latin typeface="Verdana"/>
                <a:cs typeface="Verdana"/>
              </a:rPr>
              <a:t> </a:t>
            </a:r>
            <a:r>
              <a:rPr sz="1300" spc="5" dirty="0">
                <a:solidFill>
                  <a:srgbClr val="172B4D"/>
                </a:solidFill>
                <a:latin typeface="Verdana"/>
                <a:cs typeface="Verdana"/>
              </a:rPr>
              <a:t>кот</a:t>
            </a:r>
            <a:r>
              <a:rPr sz="1300" spc="10" dirty="0">
                <a:solidFill>
                  <a:srgbClr val="172B4D"/>
                </a:solidFill>
                <a:latin typeface="Verdana"/>
                <a:cs typeface="Verdana"/>
              </a:rPr>
              <a:t>о</a:t>
            </a:r>
            <a:r>
              <a:rPr sz="1300" spc="60" dirty="0">
                <a:solidFill>
                  <a:srgbClr val="172B4D"/>
                </a:solidFill>
                <a:latin typeface="Verdana"/>
                <a:cs typeface="Verdana"/>
              </a:rPr>
              <a:t>ром  </a:t>
            </a:r>
            <a:r>
              <a:rPr sz="1300" spc="20" dirty="0">
                <a:solidFill>
                  <a:srgbClr val="172B4D"/>
                </a:solidFill>
                <a:latin typeface="Verdana"/>
                <a:cs typeface="Verdana"/>
              </a:rPr>
              <a:t>пользо</a:t>
            </a:r>
            <a:r>
              <a:rPr sz="1300" spc="10" dirty="0">
                <a:solidFill>
                  <a:srgbClr val="172B4D"/>
                </a:solidFill>
                <a:latin typeface="Verdana"/>
                <a:cs typeface="Verdana"/>
              </a:rPr>
              <a:t>ватели</a:t>
            </a:r>
            <a:r>
              <a:rPr sz="1300" spc="-95" dirty="0">
                <a:solidFill>
                  <a:srgbClr val="172B4D"/>
                </a:solidFill>
                <a:latin typeface="Verdana"/>
                <a:cs typeface="Verdana"/>
              </a:rPr>
              <a:t> </a:t>
            </a:r>
            <a:r>
              <a:rPr sz="1300" spc="65" dirty="0">
                <a:solidFill>
                  <a:srgbClr val="172B4D"/>
                </a:solidFill>
                <a:latin typeface="Verdana"/>
                <a:cs typeface="Verdana"/>
              </a:rPr>
              <a:t>с</a:t>
            </a:r>
            <a:r>
              <a:rPr sz="1300" spc="75" dirty="0">
                <a:solidFill>
                  <a:srgbClr val="172B4D"/>
                </a:solidFill>
                <a:latin typeface="Verdana"/>
                <a:cs typeface="Verdana"/>
              </a:rPr>
              <a:t>м</a:t>
            </a:r>
            <a:r>
              <a:rPr sz="1300" spc="-5" dirty="0">
                <a:solidFill>
                  <a:srgbClr val="172B4D"/>
                </a:solidFill>
                <a:latin typeface="Verdana"/>
                <a:cs typeface="Verdana"/>
              </a:rPr>
              <a:t>ог</a:t>
            </a:r>
            <a:r>
              <a:rPr sz="1300" spc="-15" dirty="0">
                <a:solidFill>
                  <a:srgbClr val="172B4D"/>
                </a:solidFill>
                <a:latin typeface="Verdana"/>
                <a:cs typeface="Verdana"/>
              </a:rPr>
              <a:t>у</a:t>
            </a:r>
            <a:r>
              <a:rPr sz="1300" spc="-35" dirty="0">
                <a:solidFill>
                  <a:srgbClr val="172B4D"/>
                </a:solidFill>
                <a:latin typeface="Verdana"/>
                <a:cs typeface="Verdana"/>
              </a:rPr>
              <a:t>т</a:t>
            </a:r>
            <a:r>
              <a:rPr sz="1300" spc="-114" dirty="0">
                <a:solidFill>
                  <a:srgbClr val="172B4D"/>
                </a:solidFill>
                <a:latin typeface="Verdana"/>
                <a:cs typeface="Verdana"/>
              </a:rPr>
              <a:t> </a:t>
            </a:r>
            <a:r>
              <a:rPr sz="1300" spc="35" dirty="0">
                <a:solidFill>
                  <a:srgbClr val="172B4D"/>
                </a:solidFill>
                <a:latin typeface="Verdana"/>
                <a:cs typeface="Verdana"/>
              </a:rPr>
              <a:t>бесп</a:t>
            </a:r>
            <a:r>
              <a:rPr sz="1300" spc="25" dirty="0">
                <a:solidFill>
                  <a:srgbClr val="172B4D"/>
                </a:solidFill>
                <a:latin typeface="Verdana"/>
                <a:cs typeface="Verdana"/>
              </a:rPr>
              <a:t>л</a:t>
            </a:r>
            <a:r>
              <a:rPr sz="1300" spc="5" dirty="0">
                <a:solidFill>
                  <a:srgbClr val="172B4D"/>
                </a:solidFill>
                <a:latin typeface="Verdana"/>
                <a:cs typeface="Verdana"/>
              </a:rPr>
              <a:t>атно</a:t>
            </a:r>
            <a:r>
              <a:rPr sz="1300" spc="-100" dirty="0">
                <a:solidFill>
                  <a:srgbClr val="172B4D"/>
                </a:solidFill>
                <a:latin typeface="Verdana"/>
                <a:cs typeface="Verdana"/>
              </a:rPr>
              <a:t> </a:t>
            </a:r>
            <a:r>
              <a:rPr sz="1300" spc="50" dirty="0">
                <a:solidFill>
                  <a:srgbClr val="172B4D"/>
                </a:solidFill>
                <a:latin typeface="Verdana"/>
                <a:cs typeface="Verdana"/>
              </a:rPr>
              <a:t>помо</a:t>
            </a:r>
            <a:r>
              <a:rPr sz="1300" spc="25" dirty="0">
                <a:solidFill>
                  <a:srgbClr val="172B4D"/>
                </a:solidFill>
                <a:latin typeface="Verdana"/>
                <a:cs typeface="Verdana"/>
              </a:rPr>
              <a:t>г</a:t>
            </a:r>
            <a:r>
              <a:rPr sz="1300" spc="-25" dirty="0">
                <a:solidFill>
                  <a:srgbClr val="172B4D"/>
                </a:solidFill>
                <a:latin typeface="Verdana"/>
                <a:cs typeface="Verdana"/>
              </a:rPr>
              <a:t>ать</a:t>
            </a:r>
            <a:r>
              <a:rPr sz="1300" spc="-114" dirty="0">
                <a:solidFill>
                  <a:srgbClr val="172B4D"/>
                </a:solidFill>
                <a:latin typeface="Verdana"/>
                <a:cs typeface="Verdana"/>
              </a:rPr>
              <a:t> </a:t>
            </a:r>
            <a:r>
              <a:rPr sz="1300" spc="25" dirty="0">
                <a:solidFill>
                  <a:srgbClr val="172B4D"/>
                </a:solidFill>
                <a:latin typeface="Verdana"/>
                <a:cs typeface="Verdana"/>
              </a:rPr>
              <a:t>д</a:t>
            </a:r>
            <a:r>
              <a:rPr sz="1300" spc="15" dirty="0">
                <a:solidFill>
                  <a:srgbClr val="172B4D"/>
                </a:solidFill>
                <a:latin typeface="Verdana"/>
                <a:cs typeface="Verdana"/>
              </a:rPr>
              <a:t>р</a:t>
            </a:r>
            <a:r>
              <a:rPr sz="1300" spc="5" dirty="0">
                <a:solidFill>
                  <a:srgbClr val="172B4D"/>
                </a:solidFill>
                <a:latin typeface="Verdana"/>
                <a:cs typeface="Verdana"/>
              </a:rPr>
              <a:t>у</a:t>
            </a:r>
            <a:r>
              <a:rPr sz="1300" dirty="0">
                <a:solidFill>
                  <a:srgbClr val="172B4D"/>
                </a:solidFill>
                <a:latin typeface="Verdana"/>
                <a:cs typeface="Verdana"/>
              </a:rPr>
              <a:t>г  </a:t>
            </a:r>
            <a:r>
              <a:rPr sz="1300" spc="-35" dirty="0">
                <a:solidFill>
                  <a:srgbClr val="172B4D"/>
                </a:solidFill>
                <a:latin typeface="Verdana"/>
                <a:cs typeface="Verdana"/>
              </a:rPr>
              <a:t>другу,</a:t>
            </a:r>
            <a:r>
              <a:rPr sz="1300" spc="-105" dirty="0">
                <a:solidFill>
                  <a:srgbClr val="172B4D"/>
                </a:solidFill>
                <a:latin typeface="Verdana"/>
                <a:cs typeface="Verdana"/>
              </a:rPr>
              <a:t> </a:t>
            </a:r>
            <a:r>
              <a:rPr sz="1300" spc="30" dirty="0">
                <a:solidFill>
                  <a:srgbClr val="172B4D"/>
                </a:solidFill>
                <a:latin typeface="Verdana"/>
                <a:cs typeface="Verdana"/>
              </a:rPr>
              <a:t>обмениваясь</a:t>
            </a:r>
            <a:r>
              <a:rPr sz="1300" spc="-80" dirty="0">
                <a:solidFill>
                  <a:srgbClr val="172B4D"/>
                </a:solidFill>
                <a:latin typeface="Verdana"/>
                <a:cs typeface="Verdana"/>
              </a:rPr>
              <a:t> </a:t>
            </a:r>
            <a:r>
              <a:rPr sz="1300" spc="35" dirty="0">
                <a:solidFill>
                  <a:srgbClr val="172B4D"/>
                </a:solidFill>
                <a:latin typeface="Verdana"/>
                <a:cs typeface="Verdana"/>
              </a:rPr>
              <a:t>ресурсами</a:t>
            </a:r>
            <a:r>
              <a:rPr sz="1300" spc="-90" dirty="0">
                <a:solidFill>
                  <a:srgbClr val="172B4D"/>
                </a:solidFill>
                <a:latin typeface="Verdana"/>
                <a:cs typeface="Verdana"/>
              </a:rPr>
              <a:t> </a:t>
            </a:r>
            <a:r>
              <a:rPr sz="1300" spc="55" dirty="0">
                <a:solidFill>
                  <a:srgbClr val="172B4D"/>
                </a:solidFill>
                <a:latin typeface="Verdana"/>
                <a:cs typeface="Verdana"/>
              </a:rPr>
              <a:t>и</a:t>
            </a:r>
            <a:r>
              <a:rPr sz="1300" spc="-110" dirty="0">
                <a:solidFill>
                  <a:srgbClr val="172B4D"/>
                </a:solidFill>
                <a:latin typeface="Verdana"/>
                <a:cs typeface="Verdana"/>
              </a:rPr>
              <a:t> </a:t>
            </a:r>
            <a:r>
              <a:rPr sz="1300" spc="20" dirty="0">
                <a:solidFill>
                  <a:srgbClr val="172B4D"/>
                </a:solidFill>
                <a:latin typeface="Verdana"/>
                <a:cs typeface="Verdana"/>
              </a:rPr>
              <a:t>возможностями.</a:t>
            </a:r>
            <a:endParaRPr sz="13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1235"/>
              </a:spcBef>
            </a:pPr>
            <a:r>
              <a:rPr sz="1300" b="1" spc="30" dirty="0">
                <a:solidFill>
                  <a:srgbClr val="172B4D"/>
                </a:solidFill>
                <a:latin typeface="Tahoma"/>
                <a:cs typeface="Tahoma"/>
              </a:rPr>
              <a:t>Что</a:t>
            </a:r>
            <a:r>
              <a:rPr sz="1300" b="1" spc="-20" dirty="0">
                <a:solidFill>
                  <a:srgbClr val="172B4D"/>
                </a:solidFill>
                <a:latin typeface="Tahoma"/>
                <a:cs typeface="Tahoma"/>
              </a:rPr>
              <a:t> </a:t>
            </a:r>
            <a:r>
              <a:rPr sz="1300" b="1" spc="50" dirty="0">
                <a:solidFill>
                  <a:srgbClr val="172B4D"/>
                </a:solidFill>
                <a:latin typeface="Tahoma"/>
                <a:cs typeface="Tahoma"/>
              </a:rPr>
              <a:t>можно</a:t>
            </a:r>
            <a:r>
              <a:rPr sz="1300" b="1" spc="-25" dirty="0">
                <a:solidFill>
                  <a:srgbClr val="172B4D"/>
                </a:solidFill>
                <a:latin typeface="Tahoma"/>
                <a:cs typeface="Tahoma"/>
              </a:rPr>
              <a:t> </a:t>
            </a:r>
            <a:r>
              <a:rPr sz="1300" b="1" spc="30" dirty="0">
                <a:solidFill>
                  <a:srgbClr val="172B4D"/>
                </a:solidFill>
                <a:latin typeface="Tahoma"/>
                <a:cs typeface="Tahoma"/>
              </a:rPr>
              <a:t>делать</a:t>
            </a:r>
            <a:r>
              <a:rPr sz="1300" b="1" spc="-5" dirty="0">
                <a:solidFill>
                  <a:srgbClr val="172B4D"/>
                </a:solidFill>
                <a:latin typeface="Tahoma"/>
                <a:cs typeface="Tahoma"/>
              </a:rPr>
              <a:t> </a:t>
            </a:r>
            <a:r>
              <a:rPr sz="1300" b="1" spc="15" dirty="0">
                <a:solidFill>
                  <a:srgbClr val="172B4D"/>
                </a:solidFill>
                <a:latin typeface="Tahoma"/>
                <a:cs typeface="Tahoma"/>
              </a:rPr>
              <a:t>в</a:t>
            </a:r>
            <a:r>
              <a:rPr sz="1300" b="1" spc="-30" dirty="0">
                <a:solidFill>
                  <a:srgbClr val="172B4D"/>
                </a:solidFill>
                <a:latin typeface="Tahoma"/>
                <a:cs typeface="Tahoma"/>
              </a:rPr>
              <a:t> </a:t>
            </a:r>
            <a:r>
              <a:rPr sz="1300" b="1" spc="35" dirty="0">
                <a:solidFill>
                  <a:srgbClr val="172B4D"/>
                </a:solidFill>
                <a:latin typeface="Tahoma"/>
                <a:cs typeface="Tahoma"/>
              </a:rPr>
              <a:t>сервисе:</a:t>
            </a:r>
            <a:endParaRPr sz="1300">
              <a:latin typeface="Tahoma"/>
              <a:cs typeface="Tahoma"/>
            </a:endParaRPr>
          </a:p>
          <a:p>
            <a:pPr marL="469900" marR="5080" indent="-311785">
              <a:lnSpc>
                <a:spcPct val="114999"/>
              </a:lnSpc>
              <a:spcBef>
                <a:spcPts val="1005"/>
              </a:spcBef>
              <a:buFont typeface="Times New Roman"/>
              <a:buChar char="●"/>
              <a:tabLst>
                <a:tab pos="469900" algn="l"/>
                <a:tab pos="470534" algn="l"/>
              </a:tabLst>
            </a:pPr>
            <a:r>
              <a:rPr sz="1300" spc="35" dirty="0">
                <a:solidFill>
                  <a:srgbClr val="172B4D"/>
                </a:solidFill>
                <a:latin typeface="Verdana"/>
                <a:cs typeface="Verdana"/>
              </a:rPr>
              <a:t>Просить</a:t>
            </a:r>
            <a:r>
              <a:rPr sz="1300" spc="-100" dirty="0">
                <a:solidFill>
                  <a:srgbClr val="172B4D"/>
                </a:solidFill>
                <a:latin typeface="Verdana"/>
                <a:cs typeface="Verdana"/>
              </a:rPr>
              <a:t> </a:t>
            </a:r>
            <a:r>
              <a:rPr sz="1300" spc="40" dirty="0">
                <a:solidFill>
                  <a:srgbClr val="172B4D"/>
                </a:solidFill>
                <a:latin typeface="Verdana"/>
                <a:cs typeface="Verdana"/>
              </a:rPr>
              <a:t>по</a:t>
            </a:r>
            <a:r>
              <a:rPr sz="1300" spc="45" dirty="0">
                <a:solidFill>
                  <a:srgbClr val="172B4D"/>
                </a:solidFill>
                <a:latin typeface="Verdana"/>
                <a:cs typeface="Verdana"/>
              </a:rPr>
              <a:t>мощь</a:t>
            </a:r>
            <a:r>
              <a:rPr sz="1300" spc="-100" dirty="0">
                <a:solidFill>
                  <a:srgbClr val="172B4D"/>
                </a:solidFill>
                <a:latin typeface="Verdana"/>
                <a:cs typeface="Verdana"/>
              </a:rPr>
              <a:t> </a:t>
            </a:r>
            <a:r>
              <a:rPr sz="1300" spc="20" dirty="0">
                <a:solidFill>
                  <a:srgbClr val="172B4D"/>
                </a:solidFill>
                <a:latin typeface="Verdana"/>
                <a:cs typeface="Verdana"/>
              </a:rPr>
              <a:t>д</a:t>
            </a:r>
            <a:r>
              <a:rPr sz="1300" spc="10" dirty="0">
                <a:solidFill>
                  <a:srgbClr val="172B4D"/>
                </a:solidFill>
                <a:latin typeface="Verdana"/>
                <a:cs typeface="Verdana"/>
              </a:rPr>
              <a:t>л</a:t>
            </a:r>
            <a:r>
              <a:rPr sz="1300" spc="5" dirty="0">
                <a:solidFill>
                  <a:srgbClr val="172B4D"/>
                </a:solidFill>
                <a:latin typeface="Verdana"/>
                <a:cs typeface="Verdana"/>
              </a:rPr>
              <a:t>я</a:t>
            </a:r>
            <a:r>
              <a:rPr sz="1300" spc="-105" dirty="0">
                <a:solidFill>
                  <a:srgbClr val="172B4D"/>
                </a:solidFill>
                <a:latin typeface="Verdana"/>
                <a:cs typeface="Verdana"/>
              </a:rPr>
              <a:t> </a:t>
            </a:r>
            <a:r>
              <a:rPr sz="1300" spc="30" dirty="0">
                <a:solidFill>
                  <a:srgbClr val="172B4D"/>
                </a:solidFill>
                <a:latin typeface="Verdana"/>
                <a:cs typeface="Verdana"/>
              </a:rPr>
              <a:t>себ</a:t>
            </a:r>
            <a:r>
              <a:rPr sz="1300" spc="20" dirty="0">
                <a:solidFill>
                  <a:srgbClr val="172B4D"/>
                </a:solidFill>
                <a:latin typeface="Verdana"/>
                <a:cs typeface="Verdana"/>
              </a:rPr>
              <a:t>я</a:t>
            </a:r>
            <a:r>
              <a:rPr sz="1300" spc="-320" dirty="0">
                <a:solidFill>
                  <a:srgbClr val="172B4D"/>
                </a:solidFill>
                <a:latin typeface="Verdana"/>
                <a:cs typeface="Verdana"/>
              </a:rPr>
              <a:t>:</a:t>
            </a:r>
            <a:r>
              <a:rPr sz="1300" spc="-100" dirty="0">
                <a:solidFill>
                  <a:srgbClr val="172B4D"/>
                </a:solidFill>
                <a:latin typeface="Verdana"/>
                <a:cs typeface="Verdana"/>
              </a:rPr>
              <a:t> </a:t>
            </a:r>
            <a:r>
              <a:rPr sz="1300" spc="25" dirty="0">
                <a:solidFill>
                  <a:srgbClr val="172B4D"/>
                </a:solidFill>
                <a:latin typeface="Verdana"/>
                <a:cs typeface="Verdana"/>
              </a:rPr>
              <a:t>э</a:t>
            </a:r>
            <a:r>
              <a:rPr sz="1300" dirty="0">
                <a:solidFill>
                  <a:srgbClr val="172B4D"/>
                </a:solidFill>
                <a:latin typeface="Verdana"/>
                <a:cs typeface="Verdana"/>
              </a:rPr>
              <a:t>то</a:t>
            </a:r>
            <a:r>
              <a:rPr sz="1300" spc="-135" dirty="0">
                <a:solidFill>
                  <a:srgbClr val="172B4D"/>
                </a:solidFill>
                <a:latin typeface="Verdana"/>
                <a:cs typeface="Verdana"/>
              </a:rPr>
              <a:t> </a:t>
            </a:r>
            <a:r>
              <a:rPr sz="1300" spc="25" dirty="0">
                <a:solidFill>
                  <a:srgbClr val="172B4D"/>
                </a:solidFill>
                <a:latin typeface="Verdana"/>
                <a:cs typeface="Verdana"/>
              </a:rPr>
              <a:t>мог</a:t>
            </a:r>
            <a:r>
              <a:rPr sz="1300" spc="15" dirty="0">
                <a:solidFill>
                  <a:srgbClr val="172B4D"/>
                </a:solidFill>
                <a:latin typeface="Verdana"/>
                <a:cs typeface="Verdana"/>
              </a:rPr>
              <a:t>у</a:t>
            </a:r>
            <a:r>
              <a:rPr sz="1300" spc="-35" dirty="0">
                <a:solidFill>
                  <a:srgbClr val="172B4D"/>
                </a:solidFill>
                <a:latin typeface="Verdana"/>
                <a:cs typeface="Verdana"/>
              </a:rPr>
              <a:t>т</a:t>
            </a:r>
            <a:r>
              <a:rPr sz="1300" spc="-114" dirty="0">
                <a:solidFill>
                  <a:srgbClr val="172B4D"/>
                </a:solidFill>
                <a:latin typeface="Verdana"/>
                <a:cs typeface="Verdana"/>
              </a:rPr>
              <a:t> </a:t>
            </a:r>
            <a:r>
              <a:rPr sz="1300" spc="-5" dirty="0">
                <a:solidFill>
                  <a:srgbClr val="172B4D"/>
                </a:solidFill>
                <a:latin typeface="Verdana"/>
                <a:cs typeface="Verdana"/>
              </a:rPr>
              <a:t>быть</a:t>
            </a:r>
            <a:r>
              <a:rPr sz="1300" spc="-100" dirty="0">
                <a:solidFill>
                  <a:srgbClr val="172B4D"/>
                </a:solidFill>
                <a:latin typeface="Verdana"/>
                <a:cs typeface="Verdana"/>
              </a:rPr>
              <a:t> </a:t>
            </a:r>
            <a:r>
              <a:rPr sz="1300" spc="-20" dirty="0">
                <a:solidFill>
                  <a:srgbClr val="172B4D"/>
                </a:solidFill>
                <a:latin typeface="Verdana"/>
                <a:cs typeface="Verdana"/>
              </a:rPr>
              <a:t>как  </a:t>
            </a:r>
            <a:r>
              <a:rPr sz="1300" spc="40" dirty="0">
                <a:solidFill>
                  <a:srgbClr val="172B4D"/>
                </a:solidFill>
                <a:latin typeface="Verdana"/>
                <a:cs typeface="Verdana"/>
              </a:rPr>
              <a:t>сам</a:t>
            </a:r>
            <a:r>
              <a:rPr sz="1300" spc="5" dirty="0">
                <a:solidFill>
                  <a:srgbClr val="172B4D"/>
                </a:solidFill>
                <a:latin typeface="Verdana"/>
                <a:cs typeface="Verdana"/>
              </a:rPr>
              <a:t>ые</a:t>
            </a:r>
            <a:r>
              <a:rPr sz="1300" spc="-100" dirty="0">
                <a:solidFill>
                  <a:srgbClr val="172B4D"/>
                </a:solidFill>
                <a:latin typeface="Verdana"/>
                <a:cs typeface="Verdana"/>
              </a:rPr>
              <a:t> </a:t>
            </a:r>
            <a:r>
              <a:rPr sz="1300" spc="25" dirty="0">
                <a:solidFill>
                  <a:srgbClr val="172B4D"/>
                </a:solidFill>
                <a:latin typeface="Verdana"/>
                <a:cs typeface="Verdana"/>
              </a:rPr>
              <a:t>простые</a:t>
            </a:r>
            <a:r>
              <a:rPr sz="1300" spc="-120" dirty="0">
                <a:solidFill>
                  <a:srgbClr val="172B4D"/>
                </a:solidFill>
                <a:latin typeface="Verdana"/>
                <a:cs typeface="Verdana"/>
              </a:rPr>
              <a:t> </a:t>
            </a:r>
            <a:r>
              <a:rPr sz="1300" spc="35" dirty="0">
                <a:solidFill>
                  <a:srgbClr val="172B4D"/>
                </a:solidFill>
                <a:latin typeface="Verdana"/>
                <a:cs typeface="Verdana"/>
              </a:rPr>
              <a:t>вещи</a:t>
            </a:r>
            <a:r>
              <a:rPr sz="1300" spc="-120" dirty="0">
                <a:solidFill>
                  <a:srgbClr val="172B4D"/>
                </a:solidFill>
                <a:latin typeface="Verdana"/>
                <a:cs typeface="Verdana"/>
              </a:rPr>
              <a:t> </a:t>
            </a:r>
            <a:r>
              <a:rPr sz="1300" spc="35" dirty="0">
                <a:solidFill>
                  <a:srgbClr val="172B4D"/>
                </a:solidFill>
                <a:latin typeface="Verdana"/>
                <a:cs typeface="Verdana"/>
              </a:rPr>
              <a:t>вроде</a:t>
            </a:r>
            <a:r>
              <a:rPr sz="1300" spc="-125" dirty="0">
                <a:solidFill>
                  <a:srgbClr val="172B4D"/>
                </a:solidFill>
                <a:latin typeface="Verdana"/>
                <a:cs typeface="Verdana"/>
              </a:rPr>
              <a:t> </a:t>
            </a:r>
            <a:r>
              <a:rPr sz="1300" spc="30" dirty="0">
                <a:solidFill>
                  <a:srgbClr val="172B4D"/>
                </a:solidFill>
                <a:latin typeface="Verdana"/>
                <a:cs typeface="Verdana"/>
              </a:rPr>
              <a:t>за</a:t>
            </a:r>
            <a:r>
              <a:rPr sz="1300" spc="35" dirty="0">
                <a:solidFill>
                  <a:srgbClr val="172B4D"/>
                </a:solidFill>
                <a:latin typeface="Verdana"/>
                <a:cs typeface="Verdana"/>
              </a:rPr>
              <a:t>м</a:t>
            </a:r>
            <a:r>
              <a:rPr sz="1300" spc="45" dirty="0">
                <a:solidFill>
                  <a:srgbClr val="172B4D"/>
                </a:solidFill>
                <a:latin typeface="Verdana"/>
                <a:cs typeface="Verdana"/>
              </a:rPr>
              <a:t>ен</a:t>
            </a:r>
            <a:r>
              <a:rPr sz="1300" spc="40" dirty="0">
                <a:solidFill>
                  <a:srgbClr val="172B4D"/>
                </a:solidFill>
                <a:latin typeface="Verdana"/>
                <a:cs typeface="Verdana"/>
              </a:rPr>
              <a:t>и</a:t>
            </a:r>
            <a:r>
              <a:rPr sz="1300" spc="-20" dirty="0">
                <a:solidFill>
                  <a:srgbClr val="172B4D"/>
                </a:solidFill>
                <a:latin typeface="Verdana"/>
                <a:cs typeface="Verdana"/>
              </a:rPr>
              <a:t>ть  </a:t>
            </a:r>
            <a:r>
              <a:rPr sz="1300" spc="30" dirty="0">
                <a:solidFill>
                  <a:srgbClr val="172B4D"/>
                </a:solidFill>
                <a:latin typeface="Verdana"/>
                <a:cs typeface="Verdana"/>
              </a:rPr>
              <a:t>ла</a:t>
            </a:r>
            <a:r>
              <a:rPr sz="1300" spc="25" dirty="0">
                <a:solidFill>
                  <a:srgbClr val="172B4D"/>
                </a:solidFill>
                <a:latin typeface="Verdana"/>
                <a:cs typeface="Verdana"/>
              </a:rPr>
              <a:t>м</a:t>
            </a:r>
            <a:r>
              <a:rPr sz="1300" spc="40" dirty="0">
                <a:solidFill>
                  <a:srgbClr val="172B4D"/>
                </a:solidFill>
                <a:latin typeface="Verdana"/>
                <a:cs typeface="Verdana"/>
              </a:rPr>
              <a:t>по</a:t>
            </a:r>
            <a:r>
              <a:rPr sz="1300" spc="-15" dirty="0">
                <a:solidFill>
                  <a:srgbClr val="172B4D"/>
                </a:solidFill>
                <a:latin typeface="Verdana"/>
                <a:cs typeface="Verdana"/>
              </a:rPr>
              <a:t>ч</a:t>
            </a:r>
            <a:r>
              <a:rPr sz="1300" spc="-10" dirty="0">
                <a:solidFill>
                  <a:srgbClr val="172B4D"/>
                </a:solidFill>
                <a:latin typeface="Verdana"/>
                <a:cs typeface="Verdana"/>
              </a:rPr>
              <a:t>к</a:t>
            </a:r>
            <a:r>
              <a:rPr sz="1300" spc="-50" dirty="0">
                <a:solidFill>
                  <a:srgbClr val="172B4D"/>
                </a:solidFill>
                <a:latin typeface="Verdana"/>
                <a:cs typeface="Verdana"/>
              </a:rPr>
              <a:t>у</a:t>
            </a:r>
            <a:r>
              <a:rPr sz="1300" spc="-114" dirty="0">
                <a:solidFill>
                  <a:srgbClr val="172B4D"/>
                </a:solidFill>
                <a:latin typeface="Verdana"/>
                <a:cs typeface="Verdana"/>
              </a:rPr>
              <a:t> </a:t>
            </a:r>
            <a:r>
              <a:rPr sz="1300" spc="35" dirty="0">
                <a:solidFill>
                  <a:srgbClr val="172B4D"/>
                </a:solidFill>
                <a:latin typeface="Verdana"/>
                <a:cs typeface="Verdana"/>
              </a:rPr>
              <a:t>и</a:t>
            </a:r>
            <a:r>
              <a:rPr sz="1300" spc="25" dirty="0">
                <a:solidFill>
                  <a:srgbClr val="172B4D"/>
                </a:solidFill>
                <a:latin typeface="Verdana"/>
                <a:cs typeface="Verdana"/>
              </a:rPr>
              <a:t>л</a:t>
            </a:r>
            <a:r>
              <a:rPr sz="1300" spc="55" dirty="0">
                <a:solidFill>
                  <a:srgbClr val="172B4D"/>
                </a:solidFill>
                <a:latin typeface="Verdana"/>
                <a:cs typeface="Verdana"/>
              </a:rPr>
              <a:t>и</a:t>
            </a:r>
            <a:r>
              <a:rPr sz="1300" spc="-95" dirty="0">
                <a:solidFill>
                  <a:srgbClr val="172B4D"/>
                </a:solidFill>
                <a:latin typeface="Verdana"/>
                <a:cs typeface="Verdana"/>
              </a:rPr>
              <a:t> </a:t>
            </a:r>
            <a:r>
              <a:rPr sz="1300" spc="10" dirty="0">
                <a:solidFill>
                  <a:srgbClr val="172B4D"/>
                </a:solidFill>
                <a:latin typeface="Verdana"/>
                <a:cs typeface="Verdana"/>
              </a:rPr>
              <a:t>доста</a:t>
            </a:r>
            <a:r>
              <a:rPr sz="1300" spc="15" dirty="0">
                <a:solidFill>
                  <a:srgbClr val="172B4D"/>
                </a:solidFill>
                <a:latin typeface="Verdana"/>
                <a:cs typeface="Verdana"/>
              </a:rPr>
              <a:t>ви</a:t>
            </a:r>
            <a:r>
              <a:rPr sz="1300" dirty="0">
                <a:solidFill>
                  <a:srgbClr val="172B4D"/>
                </a:solidFill>
                <a:latin typeface="Verdana"/>
                <a:cs typeface="Verdana"/>
              </a:rPr>
              <a:t>т</a:t>
            </a:r>
            <a:r>
              <a:rPr sz="1300" spc="-15" dirty="0">
                <a:solidFill>
                  <a:srgbClr val="172B4D"/>
                </a:solidFill>
                <a:latin typeface="Verdana"/>
                <a:cs typeface="Verdana"/>
              </a:rPr>
              <a:t>ь</a:t>
            </a:r>
            <a:r>
              <a:rPr sz="1300" spc="-85" dirty="0">
                <a:solidFill>
                  <a:srgbClr val="172B4D"/>
                </a:solidFill>
                <a:latin typeface="Verdana"/>
                <a:cs typeface="Verdana"/>
              </a:rPr>
              <a:t> </a:t>
            </a:r>
            <a:r>
              <a:rPr sz="1300" spc="50" dirty="0">
                <a:solidFill>
                  <a:srgbClr val="172B4D"/>
                </a:solidFill>
                <a:latin typeface="Verdana"/>
                <a:cs typeface="Verdana"/>
              </a:rPr>
              <a:t>про</a:t>
            </a:r>
            <a:r>
              <a:rPr sz="1300" spc="-10" dirty="0">
                <a:solidFill>
                  <a:srgbClr val="172B4D"/>
                </a:solidFill>
                <a:latin typeface="Verdana"/>
                <a:cs typeface="Verdana"/>
              </a:rPr>
              <a:t>д</a:t>
            </a:r>
            <a:r>
              <a:rPr sz="1300" spc="-20" dirty="0">
                <a:solidFill>
                  <a:srgbClr val="172B4D"/>
                </a:solidFill>
                <a:latin typeface="Verdana"/>
                <a:cs typeface="Verdana"/>
              </a:rPr>
              <a:t>у</a:t>
            </a:r>
            <a:r>
              <a:rPr sz="1300" spc="-25" dirty="0">
                <a:solidFill>
                  <a:srgbClr val="172B4D"/>
                </a:solidFill>
                <a:latin typeface="Verdana"/>
                <a:cs typeface="Verdana"/>
              </a:rPr>
              <a:t>кты</a:t>
            </a:r>
            <a:r>
              <a:rPr sz="1300" spc="-200" dirty="0">
                <a:solidFill>
                  <a:srgbClr val="172B4D"/>
                </a:solidFill>
                <a:latin typeface="Verdana"/>
                <a:cs typeface="Verdana"/>
              </a:rPr>
              <a:t>,</a:t>
            </a:r>
            <a:r>
              <a:rPr sz="1300" spc="-110" dirty="0">
                <a:solidFill>
                  <a:srgbClr val="172B4D"/>
                </a:solidFill>
                <a:latin typeface="Verdana"/>
                <a:cs typeface="Verdana"/>
              </a:rPr>
              <a:t> </a:t>
            </a:r>
            <a:r>
              <a:rPr sz="1300" spc="-25" dirty="0">
                <a:solidFill>
                  <a:srgbClr val="172B4D"/>
                </a:solidFill>
                <a:latin typeface="Verdana"/>
                <a:cs typeface="Verdana"/>
              </a:rPr>
              <a:t>так</a:t>
            </a:r>
            <a:r>
              <a:rPr sz="1300" spc="-120" dirty="0">
                <a:solidFill>
                  <a:srgbClr val="172B4D"/>
                </a:solidFill>
                <a:latin typeface="Verdana"/>
                <a:cs typeface="Verdana"/>
              </a:rPr>
              <a:t> </a:t>
            </a:r>
            <a:r>
              <a:rPr sz="1300" spc="40" dirty="0">
                <a:solidFill>
                  <a:srgbClr val="172B4D"/>
                </a:solidFill>
                <a:latin typeface="Verdana"/>
                <a:cs typeface="Verdana"/>
              </a:rPr>
              <a:t>и  </a:t>
            </a:r>
            <a:r>
              <a:rPr sz="1300" spc="30" dirty="0">
                <a:solidFill>
                  <a:srgbClr val="172B4D"/>
                </a:solidFill>
                <a:latin typeface="Verdana"/>
                <a:cs typeface="Verdana"/>
              </a:rPr>
              <a:t>более </a:t>
            </a:r>
            <a:r>
              <a:rPr sz="1300" spc="25" dirty="0">
                <a:solidFill>
                  <a:srgbClr val="172B4D"/>
                </a:solidFill>
                <a:latin typeface="Verdana"/>
                <a:cs typeface="Verdana"/>
              </a:rPr>
              <a:t>специализированные </a:t>
            </a:r>
            <a:r>
              <a:rPr sz="1300" spc="-5" dirty="0">
                <a:solidFill>
                  <a:srgbClr val="172B4D"/>
                </a:solidFill>
                <a:latin typeface="Verdana"/>
                <a:cs typeface="Verdana"/>
              </a:rPr>
              <a:t>— </a:t>
            </a:r>
            <a:r>
              <a:rPr sz="1300" dirty="0">
                <a:solidFill>
                  <a:srgbClr val="172B4D"/>
                </a:solidFill>
                <a:latin typeface="Verdana"/>
                <a:cs typeface="Verdana"/>
              </a:rPr>
              <a:t>научиться </a:t>
            </a:r>
            <a:r>
              <a:rPr sz="1300" spc="5" dirty="0">
                <a:solidFill>
                  <a:srgbClr val="172B4D"/>
                </a:solidFill>
                <a:latin typeface="Verdana"/>
                <a:cs typeface="Verdana"/>
              </a:rPr>
              <a:t> </a:t>
            </a:r>
            <a:r>
              <a:rPr sz="1300" spc="35" dirty="0">
                <a:solidFill>
                  <a:srgbClr val="172B4D"/>
                </a:solidFill>
                <a:latin typeface="Verdana"/>
                <a:cs typeface="Verdana"/>
              </a:rPr>
              <a:t>и</a:t>
            </a:r>
            <a:r>
              <a:rPr sz="1300" spc="15" dirty="0">
                <a:solidFill>
                  <a:srgbClr val="172B4D"/>
                </a:solidFill>
                <a:latin typeface="Verdana"/>
                <a:cs typeface="Verdana"/>
              </a:rPr>
              <a:t>г</a:t>
            </a:r>
            <a:r>
              <a:rPr sz="1300" dirty="0">
                <a:solidFill>
                  <a:srgbClr val="172B4D"/>
                </a:solidFill>
                <a:latin typeface="Verdana"/>
                <a:cs typeface="Verdana"/>
              </a:rPr>
              <a:t>рать</a:t>
            </a:r>
            <a:r>
              <a:rPr sz="1300" spc="-100" dirty="0">
                <a:solidFill>
                  <a:srgbClr val="172B4D"/>
                </a:solidFill>
                <a:latin typeface="Verdana"/>
                <a:cs typeface="Verdana"/>
              </a:rPr>
              <a:t> </a:t>
            </a:r>
            <a:r>
              <a:rPr sz="1300" spc="10" dirty="0">
                <a:solidFill>
                  <a:srgbClr val="172B4D"/>
                </a:solidFill>
                <a:latin typeface="Verdana"/>
                <a:cs typeface="Verdana"/>
              </a:rPr>
              <a:t>на</a:t>
            </a:r>
            <a:r>
              <a:rPr sz="1300" spc="-110" dirty="0">
                <a:solidFill>
                  <a:srgbClr val="172B4D"/>
                </a:solidFill>
                <a:latin typeface="Verdana"/>
                <a:cs typeface="Verdana"/>
              </a:rPr>
              <a:t> </a:t>
            </a:r>
            <a:r>
              <a:rPr sz="1300" spc="35" dirty="0">
                <a:solidFill>
                  <a:srgbClr val="172B4D"/>
                </a:solidFill>
                <a:latin typeface="Verdana"/>
                <a:cs typeface="Verdana"/>
              </a:rPr>
              <a:t>пианино</a:t>
            </a:r>
            <a:r>
              <a:rPr sz="1300" spc="-100" dirty="0">
                <a:solidFill>
                  <a:srgbClr val="172B4D"/>
                </a:solidFill>
                <a:latin typeface="Verdana"/>
                <a:cs typeface="Verdana"/>
              </a:rPr>
              <a:t> </a:t>
            </a:r>
            <a:r>
              <a:rPr sz="1300" spc="35" dirty="0">
                <a:solidFill>
                  <a:srgbClr val="172B4D"/>
                </a:solidFill>
                <a:latin typeface="Verdana"/>
                <a:cs typeface="Verdana"/>
              </a:rPr>
              <a:t>и</a:t>
            </a:r>
            <a:r>
              <a:rPr sz="1300" spc="25" dirty="0">
                <a:solidFill>
                  <a:srgbClr val="172B4D"/>
                </a:solidFill>
                <a:latin typeface="Verdana"/>
                <a:cs typeface="Verdana"/>
              </a:rPr>
              <a:t>л</a:t>
            </a:r>
            <a:r>
              <a:rPr sz="1300" spc="55" dirty="0">
                <a:solidFill>
                  <a:srgbClr val="172B4D"/>
                </a:solidFill>
                <a:latin typeface="Verdana"/>
                <a:cs typeface="Verdana"/>
              </a:rPr>
              <a:t>и</a:t>
            </a:r>
            <a:r>
              <a:rPr sz="1300" spc="-95" dirty="0">
                <a:solidFill>
                  <a:srgbClr val="172B4D"/>
                </a:solidFill>
                <a:latin typeface="Verdana"/>
                <a:cs typeface="Verdana"/>
              </a:rPr>
              <a:t> </a:t>
            </a:r>
            <a:r>
              <a:rPr sz="1300" spc="40" dirty="0">
                <a:solidFill>
                  <a:srgbClr val="172B4D"/>
                </a:solidFill>
                <a:latin typeface="Verdana"/>
                <a:cs typeface="Verdana"/>
              </a:rPr>
              <a:t>по</a:t>
            </a:r>
            <a:r>
              <a:rPr sz="1300" spc="30" dirty="0">
                <a:solidFill>
                  <a:srgbClr val="172B4D"/>
                </a:solidFill>
                <a:latin typeface="Verdana"/>
                <a:cs typeface="Verdana"/>
              </a:rPr>
              <a:t>мочь</a:t>
            </a:r>
            <a:r>
              <a:rPr sz="1300" spc="-114" dirty="0">
                <a:solidFill>
                  <a:srgbClr val="172B4D"/>
                </a:solidFill>
                <a:latin typeface="Verdana"/>
                <a:cs typeface="Verdana"/>
              </a:rPr>
              <a:t> </a:t>
            </a:r>
            <a:r>
              <a:rPr sz="1300" spc="40" dirty="0">
                <a:solidFill>
                  <a:srgbClr val="172B4D"/>
                </a:solidFill>
                <a:latin typeface="Verdana"/>
                <a:cs typeface="Verdana"/>
              </a:rPr>
              <a:t>по</a:t>
            </a:r>
            <a:r>
              <a:rPr sz="1300" spc="-120" dirty="0">
                <a:solidFill>
                  <a:srgbClr val="172B4D"/>
                </a:solidFill>
                <a:latin typeface="Verdana"/>
                <a:cs typeface="Verdana"/>
              </a:rPr>
              <a:t> </a:t>
            </a:r>
            <a:r>
              <a:rPr sz="1300" dirty="0">
                <a:solidFill>
                  <a:srgbClr val="172B4D"/>
                </a:solidFill>
                <a:latin typeface="Verdana"/>
                <a:cs typeface="Verdana"/>
              </a:rPr>
              <a:t>ремонту.</a:t>
            </a:r>
            <a:endParaRPr sz="1300">
              <a:latin typeface="Verdana"/>
              <a:cs typeface="Verdana"/>
            </a:endParaRPr>
          </a:p>
          <a:p>
            <a:pPr marL="469900" marR="184150" indent="-311785">
              <a:lnSpc>
                <a:spcPct val="114900"/>
              </a:lnSpc>
              <a:spcBef>
                <a:spcPts val="1000"/>
              </a:spcBef>
              <a:buFont typeface="Times New Roman"/>
              <a:buChar char="●"/>
              <a:tabLst>
                <a:tab pos="469900" algn="l"/>
                <a:tab pos="470534" algn="l"/>
              </a:tabLst>
            </a:pPr>
            <a:r>
              <a:rPr sz="1300" spc="-5" dirty="0">
                <a:solidFill>
                  <a:srgbClr val="172B4D"/>
                </a:solidFill>
                <a:latin typeface="Verdana"/>
                <a:cs typeface="Verdana"/>
              </a:rPr>
              <a:t>Оказывать </a:t>
            </a:r>
            <a:r>
              <a:rPr sz="1300" spc="25" dirty="0">
                <a:solidFill>
                  <a:srgbClr val="172B4D"/>
                </a:solidFill>
                <a:latin typeface="Verdana"/>
                <a:cs typeface="Verdana"/>
              </a:rPr>
              <a:t>необходимую </a:t>
            </a:r>
            <a:r>
              <a:rPr sz="1300" spc="45" dirty="0">
                <a:solidFill>
                  <a:srgbClr val="172B4D"/>
                </a:solidFill>
                <a:latin typeface="Verdana"/>
                <a:cs typeface="Verdana"/>
              </a:rPr>
              <a:t>помощь </a:t>
            </a:r>
            <a:r>
              <a:rPr sz="1300" spc="-15" dirty="0">
                <a:solidFill>
                  <a:srgbClr val="172B4D"/>
                </a:solidFill>
                <a:latin typeface="Verdana"/>
                <a:cs typeface="Verdana"/>
              </a:rPr>
              <a:t>другим: </a:t>
            </a:r>
            <a:r>
              <a:rPr sz="1300" spc="-10" dirty="0">
                <a:solidFill>
                  <a:srgbClr val="172B4D"/>
                </a:solidFill>
                <a:latin typeface="Verdana"/>
                <a:cs typeface="Verdana"/>
              </a:rPr>
              <a:t> </a:t>
            </a:r>
            <a:r>
              <a:rPr sz="1300" spc="20" dirty="0">
                <a:solidFill>
                  <a:srgbClr val="172B4D"/>
                </a:solidFill>
                <a:latin typeface="Verdana"/>
                <a:cs typeface="Verdana"/>
              </a:rPr>
              <a:t>например, </a:t>
            </a:r>
            <a:r>
              <a:rPr sz="1300" spc="35" dirty="0">
                <a:solidFill>
                  <a:srgbClr val="172B4D"/>
                </a:solidFill>
                <a:latin typeface="Verdana"/>
                <a:cs typeface="Verdana"/>
              </a:rPr>
              <a:t>помочь </a:t>
            </a:r>
            <a:r>
              <a:rPr sz="1300" spc="15" dirty="0">
                <a:solidFill>
                  <a:srgbClr val="172B4D"/>
                </a:solidFill>
                <a:latin typeface="Verdana"/>
                <a:cs typeface="Verdana"/>
              </a:rPr>
              <a:t>собрать </a:t>
            </a:r>
            <a:r>
              <a:rPr sz="1300" dirty="0">
                <a:solidFill>
                  <a:srgbClr val="172B4D"/>
                </a:solidFill>
                <a:latin typeface="Verdana"/>
                <a:cs typeface="Verdana"/>
              </a:rPr>
              <a:t>мебель, </a:t>
            </a:r>
            <a:r>
              <a:rPr sz="1300" spc="5" dirty="0">
                <a:solidFill>
                  <a:srgbClr val="172B4D"/>
                </a:solidFill>
                <a:latin typeface="Verdana"/>
                <a:cs typeface="Verdana"/>
              </a:rPr>
              <a:t> </a:t>
            </a:r>
            <a:r>
              <a:rPr sz="1300" spc="50" dirty="0">
                <a:solidFill>
                  <a:srgbClr val="172B4D"/>
                </a:solidFill>
                <a:latin typeface="Verdana"/>
                <a:cs typeface="Verdana"/>
              </a:rPr>
              <a:t>про</a:t>
            </a:r>
            <a:r>
              <a:rPr sz="1300" spc="5" dirty="0">
                <a:solidFill>
                  <a:srgbClr val="172B4D"/>
                </a:solidFill>
                <a:latin typeface="Verdana"/>
                <a:cs typeface="Verdana"/>
              </a:rPr>
              <a:t>к</a:t>
            </a:r>
            <a:r>
              <a:rPr sz="1300" spc="10" dirty="0">
                <a:solidFill>
                  <a:srgbClr val="172B4D"/>
                </a:solidFill>
                <a:latin typeface="Verdana"/>
                <a:cs typeface="Verdana"/>
              </a:rPr>
              <a:t>о</a:t>
            </a:r>
            <a:r>
              <a:rPr sz="1300" spc="5" dirty="0">
                <a:solidFill>
                  <a:srgbClr val="172B4D"/>
                </a:solidFill>
                <a:latin typeface="Verdana"/>
                <a:cs typeface="Verdana"/>
              </a:rPr>
              <a:t>нсульт</a:t>
            </a:r>
            <a:r>
              <a:rPr sz="1300" spc="-5" dirty="0">
                <a:solidFill>
                  <a:srgbClr val="172B4D"/>
                </a:solidFill>
                <a:latin typeface="Verdana"/>
                <a:cs typeface="Verdana"/>
              </a:rPr>
              <a:t>и</a:t>
            </a:r>
            <a:r>
              <a:rPr sz="1300" spc="40" dirty="0">
                <a:solidFill>
                  <a:srgbClr val="172B4D"/>
                </a:solidFill>
                <a:latin typeface="Verdana"/>
                <a:cs typeface="Verdana"/>
              </a:rPr>
              <a:t>ро</a:t>
            </a:r>
            <a:r>
              <a:rPr sz="1300" spc="45" dirty="0">
                <a:solidFill>
                  <a:srgbClr val="172B4D"/>
                </a:solidFill>
                <a:latin typeface="Verdana"/>
                <a:cs typeface="Verdana"/>
              </a:rPr>
              <a:t>в</a:t>
            </a:r>
            <a:r>
              <a:rPr sz="1300" spc="-25" dirty="0">
                <a:solidFill>
                  <a:srgbClr val="172B4D"/>
                </a:solidFill>
                <a:latin typeface="Verdana"/>
                <a:cs typeface="Verdana"/>
              </a:rPr>
              <a:t>ать</a:t>
            </a:r>
            <a:r>
              <a:rPr sz="1300" spc="-100" dirty="0">
                <a:solidFill>
                  <a:srgbClr val="172B4D"/>
                </a:solidFill>
                <a:latin typeface="Verdana"/>
                <a:cs typeface="Verdana"/>
              </a:rPr>
              <a:t> </a:t>
            </a:r>
            <a:r>
              <a:rPr sz="1300" spc="5" dirty="0">
                <a:solidFill>
                  <a:srgbClr val="172B4D"/>
                </a:solidFill>
                <a:latin typeface="Verdana"/>
                <a:cs typeface="Verdana"/>
              </a:rPr>
              <a:t>к</a:t>
            </a:r>
            <a:r>
              <a:rPr sz="1300" spc="10" dirty="0">
                <a:solidFill>
                  <a:srgbClr val="172B4D"/>
                </a:solidFill>
                <a:latin typeface="Verdana"/>
                <a:cs typeface="Verdana"/>
              </a:rPr>
              <a:t>о</a:t>
            </a:r>
            <a:r>
              <a:rPr sz="1300" spc="15" dirty="0">
                <a:solidFill>
                  <a:srgbClr val="172B4D"/>
                </a:solidFill>
                <a:latin typeface="Verdana"/>
                <a:cs typeface="Verdana"/>
              </a:rPr>
              <a:t>г</a:t>
            </a:r>
            <a:r>
              <a:rPr sz="1300" spc="30" dirty="0">
                <a:solidFill>
                  <a:srgbClr val="172B4D"/>
                </a:solidFill>
                <a:latin typeface="Verdana"/>
                <a:cs typeface="Verdana"/>
              </a:rPr>
              <a:t>о</a:t>
            </a:r>
            <a:r>
              <a:rPr sz="1300" spc="-105" dirty="0">
                <a:solidFill>
                  <a:srgbClr val="172B4D"/>
                </a:solidFill>
                <a:latin typeface="Verdana"/>
                <a:cs typeface="Verdana"/>
              </a:rPr>
              <a:t>-</a:t>
            </a:r>
            <a:r>
              <a:rPr sz="1300" dirty="0">
                <a:solidFill>
                  <a:srgbClr val="172B4D"/>
                </a:solidFill>
                <a:latin typeface="Verdana"/>
                <a:cs typeface="Verdana"/>
              </a:rPr>
              <a:t>то</a:t>
            </a:r>
            <a:r>
              <a:rPr sz="1300" spc="-120" dirty="0">
                <a:solidFill>
                  <a:srgbClr val="172B4D"/>
                </a:solidFill>
                <a:latin typeface="Verdana"/>
                <a:cs typeface="Verdana"/>
              </a:rPr>
              <a:t> </a:t>
            </a:r>
            <a:r>
              <a:rPr sz="1300" spc="40" dirty="0">
                <a:solidFill>
                  <a:srgbClr val="172B4D"/>
                </a:solidFill>
                <a:latin typeface="Verdana"/>
                <a:cs typeface="Verdana"/>
              </a:rPr>
              <a:t>по</a:t>
            </a:r>
            <a:r>
              <a:rPr sz="1300" spc="-114" dirty="0">
                <a:solidFill>
                  <a:srgbClr val="172B4D"/>
                </a:solidFill>
                <a:latin typeface="Verdana"/>
                <a:cs typeface="Verdana"/>
              </a:rPr>
              <a:t> </a:t>
            </a:r>
            <a:r>
              <a:rPr sz="1300" spc="25" dirty="0">
                <a:solidFill>
                  <a:srgbClr val="172B4D"/>
                </a:solidFill>
                <a:latin typeface="Verdana"/>
                <a:cs typeface="Verdana"/>
              </a:rPr>
              <a:t>св</a:t>
            </a:r>
            <a:r>
              <a:rPr sz="1300" spc="30" dirty="0">
                <a:solidFill>
                  <a:srgbClr val="172B4D"/>
                </a:solidFill>
                <a:latin typeface="Verdana"/>
                <a:cs typeface="Verdana"/>
              </a:rPr>
              <a:t>оей  </a:t>
            </a:r>
            <a:r>
              <a:rPr sz="1300" spc="40" dirty="0">
                <a:solidFill>
                  <a:srgbClr val="172B4D"/>
                </a:solidFill>
                <a:latin typeface="Verdana"/>
                <a:cs typeface="Verdana"/>
              </a:rPr>
              <a:t>сп</a:t>
            </a:r>
            <a:r>
              <a:rPr sz="1300" spc="35" dirty="0">
                <a:solidFill>
                  <a:srgbClr val="172B4D"/>
                </a:solidFill>
                <a:latin typeface="Verdana"/>
                <a:cs typeface="Verdana"/>
              </a:rPr>
              <a:t>ец</a:t>
            </a:r>
            <a:r>
              <a:rPr sz="1300" spc="15" dirty="0">
                <a:solidFill>
                  <a:srgbClr val="172B4D"/>
                </a:solidFill>
                <a:latin typeface="Verdana"/>
                <a:cs typeface="Verdana"/>
              </a:rPr>
              <a:t>иа</a:t>
            </a:r>
            <a:r>
              <a:rPr sz="1300" spc="5" dirty="0">
                <a:solidFill>
                  <a:srgbClr val="172B4D"/>
                </a:solidFill>
                <a:latin typeface="Verdana"/>
                <a:cs typeface="Verdana"/>
              </a:rPr>
              <a:t>л</a:t>
            </a:r>
            <a:r>
              <a:rPr sz="1300" spc="20" dirty="0">
                <a:solidFill>
                  <a:srgbClr val="172B4D"/>
                </a:solidFill>
                <a:latin typeface="Verdana"/>
                <a:cs typeface="Verdana"/>
              </a:rPr>
              <a:t>ьн</a:t>
            </a:r>
            <a:r>
              <a:rPr sz="1300" spc="25" dirty="0">
                <a:solidFill>
                  <a:srgbClr val="172B4D"/>
                </a:solidFill>
                <a:latin typeface="Verdana"/>
                <a:cs typeface="Verdana"/>
              </a:rPr>
              <a:t>о</a:t>
            </a:r>
            <a:r>
              <a:rPr sz="1300" spc="-35" dirty="0">
                <a:solidFill>
                  <a:srgbClr val="172B4D"/>
                </a:solidFill>
                <a:latin typeface="Verdana"/>
                <a:cs typeface="Verdana"/>
              </a:rPr>
              <a:t>сти,</a:t>
            </a:r>
            <a:r>
              <a:rPr sz="1300" spc="-80" dirty="0">
                <a:solidFill>
                  <a:srgbClr val="172B4D"/>
                </a:solidFill>
                <a:latin typeface="Verdana"/>
                <a:cs typeface="Verdana"/>
              </a:rPr>
              <a:t> </a:t>
            </a:r>
            <a:r>
              <a:rPr sz="1300" spc="15" dirty="0">
                <a:solidFill>
                  <a:srgbClr val="172B4D"/>
                </a:solidFill>
                <a:latin typeface="Verdana"/>
                <a:cs typeface="Verdana"/>
              </a:rPr>
              <a:t>настроить</a:t>
            </a:r>
            <a:r>
              <a:rPr sz="1300" spc="-100" dirty="0">
                <a:solidFill>
                  <a:srgbClr val="172B4D"/>
                </a:solidFill>
                <a:latin typeface="Verdana"/>
                <a:cs typeface="Verdana"/>
              </a:rPr>
              <a:t> </a:t>
            </a:r>
            <a:r>
              <a:rPr sz="1300" spc="5" dirty="0">
                <a:solidFill>
                  <a:srgbClr val="172B4D"/>
                </a:solidFill>
                <a:latin typeface="Verdana"/>
                <a:cs typeface="Verdana"/>
              </a:rPr>
              <a:t>к</a:t>
            </a:r>
            <a:r>
              <a:rPr sz="1300" spc="10" dirty="0">
                <a:solidFill>
                  <a:srgbClr val="172B4D"/>
                </a:solidFill>
                <a:latin typeface="Verdana"/>
                <a:cs typeface="Verdana"/>
              </a:rPr>
              <a:t>о</a:t>
            </a:r>
            <a:r>
              <a:rPr sz="1300" spc="40" dirty="0">
                <a:solidFill>
                  <a:srgbClr val="172B4D"/>
                </a:solidFill>
                <a:latin typeface="Verdana"/>
                <a:cs typeface="Verdana"/>
              </a:rPr>
              <a:t>мпь</a:t>
            </a:r>
            <a:r>
              <a:rPr sz="1300" spc="50" dirty="0">
                <a:solidFill>
                  <a:srgbClr val="172B4D"/>
                </a:solidFill>
                <a:latin typeface="Verdana"/>
                <a:cs typeface="Verdana"/>
              </a:rPr>
              <a:t>ю</a:t>
            </a:r>
            <a:r>
              <a:rPr sz="1300" spc="20" dirty="0">
                <a:solidFill>
                  <a:srgbClr val="172B4D"/>
                </a:solidFill>
                <a:latin typeface="Verdana"/>
                <a:cs typeface="Verdana"/>
              </a:rPr>
              <a:t>тер</a:t>
            </a:r>
            <a:r>
              <a:rPr sz="1300" spc="-110" dirty="0">
                <a:solidFill>
                  <a:srgbClr val="172B4D"/>
                </a:solidFill>
                <a:latin typeface="Verdana"/>
                <a:cs typeface="Verdana"/>
              </a:rPr>
              <a:t> </a:t>
            </a:r>
            <a:r>
              <a:rPr sz="1300" spc="55" dirty="0">
                <a:solidFill>
                  <a:srgbClr val="172B4D"/>
                </a:solidFill>
                <a:latin typeface="Verdana"/>
                <a:cs typeface="Verdana"/>
              </a:rPr>
              <a:t>и</a:t>
            </a:r>
            <a:r>
              <a:rPr sz="1300" spc="-114" dirty="0">
                <a:solidFill>
                  <a:srgbClr val="172B4D"/>
                </a:solidFill>
                <a:latin typeface="Verdana"/>
                <a:cs typeface="Verdana"/>
              </a:rPr>
              <a:t> </a:t>
            </a:r>
            <a:r>
              <a:rPr sz="1300" spc="-25" dirty="0">
                <a:solidFill>
                  <a:srgbClr val="172B4D"/>
                </a:solidFill>
                <a:latin typeface="Verdana"/>
                <a:cs typeface="Verdana"/>
              </a:rPr>
              <a:t>пр.</a:t>
            </a:r>
            <a:endParaRPr sz="1300">
              <a:latin typeface="Verdana"/>
              <a:cs typeface="Verdana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5181600" y="926591"/>
            <a:ext cx="3962400" cy="3896995"/>
            <a:chOff x="5181600" y="926591"/>
            <a:chExt cx="3962400" cy="3896995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116411" y="1351770"/>
              <a:ext cx="2185005" cy="3471689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181600" y="926591"/>
              <a:ext cx="996696" cy="996696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997951" y="926591"/>
              <a:ext cx="996696" cy="996696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033004" y="3627119"/>
              <a:ext cx="1110996" cy="1115568"/>
            </a:xfrm>
            <a:prstGeom prst="rect">
              <a:avLst/>
            </a:prstGeom>
          </p:spPr>
        </p:pic>
      </p:grpSp>
      <p:grpSp>
        <p:nvGrpSpPr>
          <p:cNvPr id="9" name="object 9"/>
          <p:cNvGrpSpPr/>
          <p:nvPr/>
        </p:nvGrpSpPr>
        <p:grpSpPr>
          <a:xfrm>
            <a:off x="794004" y="4070603"/>
            <a:ext cx="1633855" cy="1073150"/>
            <a:chOff x="794004" y="4070603"/>
            <a:chExt cx="1633855" cy="1073150"/>
          </a:xfrm>
        </p:grpSpPr>
        <p:pic>
          <p:nvPicPr>
            <p:cNvPr id="10" name="object 1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94004" y="4070603"/>
              <a:ext cx="1633727" cy="1072894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908304" y="4184903"/>
              <a:ext cx="1373505" cy="828040"/>
            </a:xfrm>
            <a:custGeom>
              <a:avLst/>
              <a:gdLst/>
              <a:ahLst/>
              <a:cxnLst/>
              <a:rect l="l" t="t" r="r" b="b"/>
              <a:pathLst>
                <a:path w="1373505" h="828039">
                  <a:moveTo>
                    <a:pt x="1235202" y="0"/>
                  </a:moveTo>
                  <a:lnTo>
                    <a:pt x="137922" y="0"/>
                  </a:lnTo>
                  <a:lnTo>
                    <a:pt x="94327" y="7031"/>
                  </a:lnTo>
                  <a:lnTo>
                    <a:pt x="56466" y="26610"/>
                  </a:lnTo>
                  <a:lnTo>
                    <a:pt x="26610" y="56466"/>
                  </a:lnTo>
                  <a:lnTo>
                    <a:pt x="7031" y="94327"/>
                  </a:lnTo>
                  <a:lnTo>
                    <a:pt x="0" y="137922"/>
                  </a:lnTo>
                  <a:lnTo>
                    <a:pt x="0" y="689610"/>
                  </a:lnTo>
                  <a:lnTo>
                    <a:pt x="7031" y="733204"/>
                  </a:lnTo>
                  <a:lnTo>
                    <a:pt x="26610" y="771065"/>
                  </a:lnTo>
                  <a:lnTo>
                    <a:pt x="56466" y="800921"/>
                  </a:lnTo>
                  <a:lnTo>
                    <a:pt x="94327" y="820500"/>
                  </a:lnTo>
                  <a:lnTo>
                    <a:pt x="137922" y="827532"/>
                  </a:lnTo>
                  <a:lnTo>
                    <a:pt x="1235202" y="827532"/>
                  </a:lnTo>
                  <a:lnTo>
                    <a:pt x="1278806" y="820500"/>
                  </a:lnTo>
                  <a:lnTo>
                    <a:pt x="1316668" y="800921"/>
                  </a:lnTo>
                  <a:lnTo>
                    <a:pt x="1346521" y="771065"/>
                  </a:lnTo>
                  <a:lnTo>
                    <a:pt x="1366095" y="733204"/>
                  </a:lnTo>
                  <a:lnTo>
                    <a:pt x="1373123" y="689610"/>
                  </a:lnTo>
                  <a:lnTo>
                    <a:pt x="1373123" y="137922"/>
                  </a:lnTo>
                  <a:lnTo>
                    <a:pt x="1366095" y="94327"/>
                  </a:lnTo>
                  <a:lnTo>
                    <a:pt x="1346521" y="56466"/>
                  </a:lnTo>
                  <a:lnTo>
                    <a:pt x="1316668" y="26610"/>
                  </a:lnTo>
                  <a:lnTo>
                    <a:pt x="1278806" y="7031"/>
                  </a:lnTo>
                  <a:lnTo>
                    <a:pt x="123520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/>
          <p:nvPr/>
        </p:nvSpPr>
        <p:spPr>
          <a:xfrm>
            <a:off x="1005941" y="4299915"/>
            <a:ext cx="118554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114" dirty="0">
                <a:solidFill>
                  <a:srgbClr val="214AC1"/>
                </a:solidFill>
                <a:latin typeface="Tahoma"/>
                <a:cs typeface="Tahoma"/>
              </a:rPr>
              <a:t>144</a:t>
            </a:r>
            <a:r>
              <a:rPr sz="2400" b="1" spc="-45" dirty="0">
                <a:solidFill>
                  <a:srgbClr val="214AC1"/>
                </a:solidFill>
                <a:latin typeface="Tahoma"/>
                <a:cs typeface="Tahoma"/>
              </a:rPr>
              <a:t> </a:t>
            </a:r>
            <a:r>
              <a:rPr sz="2400" b="1" spc="-125" dirty="0">
                <a:solidFill>
                  <a:srgbClr val="214AC1"/>
                </a:solidFill>
                <a:latin typeface="Tahoma"/>
                <a:cs typeface="Tahoma"/>
              </a:rPr>
              <a:t>140</a:t>
            </a:r>
            <a:endParaRPr sz="2400">
              <a:latin typeface="Tahoma"/>
              <a:cs typeface="Tahoma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002893" y="4608372"/>
            <a:ext cx="112268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200" spc="35" dirty="0">
                <a:solidFill>
                  <a:srgbClr val="214AC1"/>
                </a:solidFill>
                <a:latin typeface="Verdana"/>
                <a:cs typeface="Verdana"/>
              </a:rPr>
              <a:t>п</a:t>
            </a:r>
            <a:r>
              <a:rPr sz="1200" spc="30" dirty="0">
                <a:solidFill>
                  <a:srgbClr val="214AC1"/>
                </a:solidFill>
                <a:latin typeface="Verdana"/>
                <a:cs typeface="Verdana"/>
              </a:rPr>
              <a:t>о</a:t>
            </a:r>
            <a:r>
              <a:rPr sz="1200" dirty="0">
                <a:solidFill>
                  <a:srgbClr val="214AC1"/>
                </a:solidFill>
                <a:latin typeface="Verdana"/>
                <a:cs typeface="Verdana"/>
              </a:rPr>
              <a:t>л</a:t>
            </a:r>
            <a:r>
              <a:rPr sz="1200" spc="-10" dirty="0">
                <a:solidFill>
                  <a:srgbClr val="214AC1"/>
                </a:solidFill>
                <a:latin typeface="Verdana"/>
                <a:cs typeface="Verdana"/>
              </a:rPr>
              <a:t>ь</a:t>
            </a:r>
            <a:r>
              <a:rPr sz="1200" spc="5" dirty="0">
                <a:solidFill>
                  <a:srgbClr val="214AC1"/>
                </a:solidFill>
                <a:latin typeface="Verdana"/>
                <a:cs typeface="Verdana"/>
              </a:rPr>
              <a:t>з</a:t>
            </a:r>
            <a:r>
              <a:rPr sz="1200" spc="30" dirty="0">
                <a:solidFill>
                  <a:srgbClr val="214AC1"/>
                </a:solidFill>
                <a:latin typeface="Verdana"/>
                <a:cs typeface="Verdana"/>
              </a:rPr>
              <a:t>о</a:t>
            </a:r>
            <a:r>
              <a:rPr sz="1200" spc="-15" dirty="0">
                <a:solidFill>
                  <a:srgbClr val="214AC1"/>
                </a:solidFill>
                <a:latin typeface="Verdana"/>
                <a:cs typeface="Verdana"/>
              </a:rPr>
              <a:t>ват</a:t>
            </a:r>
            <a:r>
              <a:rPr sz="1200" spc="15" dirty="0">
                <a:solidFill>
                  <a:srgbClr val="214AC1"/>
                </a:solidFill>
                <a:latin typeface="Verdana"/>
                <a:cs typeface="Verdana"/>
              </a:rPr>
              <a:t>еле  </a:t>
            </a:r>
            <a:r>
              <a:rPr sz="1200" spc="55" dirty="0">
                <a:solidFill>
                  <a:srgbClr val="214AC1"/>
                </a:solidFill>
                <a:latin typeface="Verdana"/>
                <a:cs typeface="Verdana"/>
              </a:rPr>
              <a:t>й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14" name="object 14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3028518" y="4244670"/>
            <a:ext cx="717194" cy="717194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10362" y="3616248"/>
            <a:ext cx="434340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b="1" spc="355" dirty="0">
                <a:solidFill>
                  <a:srgbClr val="FFFFFF"/>
                </a:solidFill>
                <a:latin typeface="Corbel"/>
                <a:cs typeface="Corbel"/>
              </a:rPr>
              <a:t>Спасибо</a:t>
            </a:r>
            <a:r>
              <a:rPr sz="2800" b="1" spc="185" dirty="0">
                <a:solidFill>
                  <a:srgbClr val="FFFFFF"/>
                </a:solidFill>
                <a:latin typeface="Corbel"/>
                <a:cs typeface="Corbel"/>
              </a:rPr>
              <a:t> </a:t>
            </a:r>
            <a:r>
              <a:rPr sz="2800" b="1" spc="275" dirty="0">
                <a:solidFill>
                  <a:srgbClr val="FFFFFF"/>
                </a:solidFill>
                <a:latin typeface="Corbel"/>
                <a:cs typeface="Corbel"/>
              </a:rPr>
              <a:t>за</a:t>
            </a:r>
            <a:r>
              <a:rPr sz="2800" b="1" spc="175" dirty="0">
                <a:solidFill>
                  <a:srgbClr val="FFFFFF"/>
                </a:solidFill>
                <a:latin typeface="Corbel"/>
                <a:cs typeface="Corbel"/>
              </a:rPr>
              <a:t> </a:t>
            </a:r>
            <a:r>
              <a:rPr sz="2800" b="1" spc="330" dirty="0">
                <a:solidFill>
                  <a:srgbClr val="FFFFFF"/>
                </a:solidFill>
                <a:latin typeface="Corbel"/>
                <a:cs typeface="Corbel"/>
              </a:rPr>
              <a:t>внимание!</a:t>
            </a:r>
            <a:endParaRPr sz="2800">
              <a:latin typeface="Corbel"/>
              <a:cs typeface="Corbel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05384" y="2407920"/>
            <a:ext cx="2071115" cy="88544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98704" y="3842003"/>
            <a:ext cx="8227059" cy="1092835"/>
            <a:chOff x="298704" y="3842003"/>
            <a:chExt cx="8227059" cy="109283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475189" y="3878426"/>
              <a:ext cx="2050353" cy="1019825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6553200" y="3956303"/>
              <a:ext cx="1868805" cy="828040"/>
            </a:xfrm>
            <a:custGeom>
              <a:avLst/>
              <a:gdLst/>
              <a:ahLst/>
              <a:cxnLst/>
              <a:rect l="l" t="t" r="r" b="b"/>
              <a:pathLst>
                <a:path w="1868804" h="828039">
                  <a:moveTo>
                    <a:pt x="1730502" y="0"/>
                  </a:moveTo>
                  <a:lnTo>
                    <a:pt x="137922" y="0"/>
                  </a:lnTo>
                  <a:lnTo>
                    <a:pt x="94317" y="7031"/>
                  </a:lnTo>
                  <a:lnTo>
                    <a:pt x="56455" y="26610"/>
                  </a:lnTo>
                  <a:lnTo>
                    <a:pt x="26602" y="56466"/>
                  </a:lnTo>
                  <a:lnTo>
                    <a:pt x="7028" y="94327"/>
                  </a:lnTo>
                  <a:lnTo>
                    <a:pt x="0" y="137922"/>
                  </a:lnTo>
                  <a:lnTo>
                    <a:pt x="0" y="689610"/>
                  </a:lnTo>
                  <a:lnTo>
                    <a:pt x="7028" y="733204"/>
                  </a:lnTo>
                  <a:lnTo>
                    <a:pt x="26602" y="771065"/>
                  </a:lnTo>
                  <a:lnTo>
                    <a:pt x="56455" y="800921"/>
                  </a:lnTo>
                  <a:lnTo>
                    <a:pt x="94317" y="820500"/>
                  </a:lnTo>
                  <a:lnTo>
                    <a:pt x="137922" y="827532"/>
                  </a:lnTo>
                  <a:lnTo>
                    <a:pt x="1730502" y="827532"/>
                  </a:lnTo>
                  <a:lnTo>
                    <a:pt x="1774106" y="820500"/>
                  </a:lnTo>
                  <a:lnTo>
                    <a:pt x="1811968" y="800921"/>
                  </a:lnTo>
                  <a:lnTo>
                    <a:pt x="1841821" y="771065"/>
                  </a:lnTo>
                  <a:lnTo>
                    <a:pt x="1861395" y="733204"/>
                  </a:lnTo>
                  <a:lnTo>
                    <a:pt x="1868424" y="689610"/>
                  </a:lnTo>
                  <a:lnTo>
                    <a:pt x="1868424" y="137922"/>
                  </a:lnTo>
                  <a:lnTo>
                    <a:pt x="1861395" y="94327"/>
                  </a:lnTo>
                  <a:lnTo>
                    <a:pt x="1841821" y="56466"/>
                  </a:lnTo>
                  <a:lnTo>
                    <a:pt x="1811968" y="26610"/>
                  </a:lnTo>
                  <a:lnTo>
                    <a:pt x="1774106" y="7031"/>
                  </a:lnTo>
                  <a:lnTo>
                    <a:pt x="173050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389119" y="3842003"/>
              <a:ext cx="2122931" cy="1092669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4503419" y="3956303"/>
              <a:ext cx="1868805" cy="828040"/>
            </a:xfrm>
            <a:custGeom>
              <a:avLst/>
              <a:gdLst/>
              <a:ahLst/>
              <a:cxnLst/>
              <a:rect l="l" t="t" r="r" b="b"/>
              <a:pathLst>
                <a:path w="1868804" h="828039">
                  <a:moveTo>
                    <a:pt x="1730502" y="0"/>
                  </a:moveTo>
                  <a:lnTo>
                    <a:pt x="137921" y="0"/>
                  </a:lnTo>
                  <a:lnTo>
                    <a:pt x="94317" y="7031"/>
                  </a:lnTo>
                  <a:lnTo>
                    <a:pt x="56455" y="26610"/>
                  </a:lnTo>
                  <a:lnTo>
                    <a:pt x="26602" y="56466"/>
                  </a:lnTo>
                  <a:lnTo>
                    <a:pt x="7028" y="94327"/>
                  </a:lnTo>
                  <a:lnTo>
                    <a:pt x="0" y="137922"/>
                  </a:lnTo>
                  <a:lnTo>
                    <a:pt x="0" y="689610"/>
                  </a:lnTo>
                  <a:lnTo>
                    <a:pt x="7028" y="733204"/>
                  </a:lnTo>
                  <a:lnTo>
                    <a:pt x="26602" y="771065"/>
                  </a:lnTo>
                  <a:lnTo>
                    <a:pt x="56455" y="800921"/>
                  </a:lnTo>
                  <a:lnTo>
                    <a:pt x="94317" y="820500"/>
                  </a:lnTo>
                  <a:lnTo>
                    <a:pt x="137921" y="827532"/>
                  </a:lnTo>
                  <a:lnTo>
                    <a:pt x="1730502" y="827532"/>
                  </a:lnTo>
                  <a:lnTo>
                    <a:pt x="1774106" y="820500"/>
                  </a:lnTo>
                  <a:lnTo>
                    <a:pt x="1811968" y="800921"/>
                  </a:lnTo>
                  <a:lnTo>
                    <a:pt x="1841821" y="771065"/>
                  </a:lnTo>
                  <a:lnTo>
                    <a:pt x="1861395" y="733204"/>
                  </a:lnTo>
                  <a:lnTo>
                    <a:pt x="1868424" y="689610"/>
                  </a:lnTo>
                  <a:lnTo>
                    <a:pt x="1868424" y="137922"/>
                  </a:lnTo>
                  <a:lnTo>
                    <a:pt x="1861395" y="94327"/>
                  </a:lnTo>
                  <a:lnTo>
                    <a:pt x="1841821" y="56466"/>
                  </a:lnTo>
                  <a:lnTo>
                    <a:pt x="1811968" y="26610"/>
                  </a:lnTo>
                  <a:lnTo>
                    <a:pt x="1774106" y="7031"/>
                  </a:lnTo>
                  <a:lnTo>
                    <a:pt x="173050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348483" y="3842003"/>
              <a:ext cx="2122932" cy="1092669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2462783" y="3956303"/>
              <a:ext cx="1868805" cy="828040"/>
            </a:xfrm>
            <a:custGeom>
              <a:avLst/>
              <a:gdLst/>
              <a:ahLst/>
              <a:cxnLst/>
              <a:rect l="l" t="t" r="r" b="b"/>
              <a:pathLst>
                <a:path w="1868804" h="828039">
                  <a:moveTo>
                    <a:pt x="1730502" y="0"/>
                  </a:moveTo>
                  <a:lnTo>
                    <a:pt x="137922" y="0"/>
                  </a:lnTo>
                  <a:lnTo>
                    <a:pt x="94317" y="7031"/>
                  </a:lnTo>
                  <a:lnTo>
                    <a:pt x="56455" y="26610"/>
                  </a:lnTo>
                  <a:lnTo>
                    <a:pt x="26602" y="56466"/>
                  </a:lnTo>
                  <a:lnTo>
                    <a:pt x="7028" y="94327"/>
                  </a:lnTo>
                  <a:lnTo>
                    <a:pt x="0" y="137922"/>
                  </a:lnTo>
                  <a:lnTo>
                    <a:pt x="0" y="689610"/>
                  </a:lnTo>
                  <a:lnTo>
                    <a:pt x="7028" y="733204"/>
                  </a:lnTo>
                  <a:lnTo>
                    <a:pt x="26602" y="771065"/>
                  </a:lnTo>
                  <a:lnTo>
                    <a:pt x="56455" y="800921"/>
                  </a:lnTo>
                  <a:lnTo>
                    <a:pt x="94317" y="820500"/>
                  </a:lnTo>
                  <a:lnTo>
                    <a:pt x="137922" y="827532"/>
                  </a:lnTo>
                  <a:lnTo>
                    <a:pt x="1730502" y="827532"/>
                  </a:lnTo>
                  <a:lnTo>
                    <a:pt x="1774106" y="820500"/>
                  </a:lnTo>
                  <a:lnTo>
                    <a:pt x="1811968" y="800921"/>
                  </a:lnTo>
                  <a:lnTo>
                    <a:pt x="1841821" y="771065"/>
                  </a:lnTo>
                  <a:lnTo>
                    <a:pt x="1861395" y="733204"/>
                  </a:lnTo>
                  <a:lnTo>
                    <a:pt x="1868424" y="689610"/>
                  </a:lnTo>
                  <a:lnTo>
                    <a:pt x="1868424" y="137922"/>
                  </a:lnTo>
                  <a:lnTo>
                    <a:pt x="1861395" y="94327"/>
                  </a:lnTo>
                  <a:lnTo>
                    <a:pt x="1841821" y="56466"/>
                  </a:lnTo>
                  <a:lnTo>
                    <a:pt x="1811968" y="26610"/>
                  </a:lnTo>
                  <a:lnTo>
                    <a:pt x="1774106" y="7031"/>
                  </a:lnTo>
                  <a:lnTo>
                    <a:pt x="173050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98704" y="3842003"/>
              <a:ext cx="2122932" cy="1092669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413004" y="3956303"/>
              <a:ext cx="1868805" cy="828040"/>
            </a:xfrm>
            <a:custGeom>
              <a:avLst/>
              <a:gdLst/>
              <a:ahLst/>
              <a:cxnLst/>
              <a:rect l="l" t="t" r="r" b="b"/>
              <a:pathLst>
                <a:path w="1868805" h="828039">
                  <a:moveTo>
                    <a:pt x="1730502" y="0"/>
                  </a:moveTo>
                  <a:lnTo>
                    <a:pt x="137922" y="0"/>
                  </a:lnTo>
                  <a:lnTo>
                    <a:pt x="94327" y="7031"/>
                  </a:lnTo>
                  <a:lnTo>
                    <a:pt x="56466" y="26610"/>
                  </a:lnTo>
                  <a:lnTo>
                    <a:pt x="26610" y="56466"/>
                  </a:lnTo>
                  <a:lnTo>
                    <a:pt x="7031" y="94327"/>
                  </a:lnTo>
                  <a:lnTo>
                    <a:pt x="0" y="137922"/>
                  </a:lnTo>
                  <a:lnTo>
                    <a:pt x="0" y="689610"/>
                  </a:lnTo>
                  <a:lnTo>
                    <a:pt x="7031" y="733204"/>
                  </a:lnTo>
                  <a:lnTo>
                    <a:pt x="26610" y="771065"/>
                  </a:lnTo>
                  <a:lnTo>
                    <a:pt x="56466" y="800921"/>
                  </a:lnTo>
                  <a:lnTo>
                    <a:pt x="94327" y="820500"/>
                  </a:lnTo>
                  <a:lnTo>
                    <a:pt x="137922" y="827532"/>
                  </a:lnTo>
                  <a:lnTo>
                    <a:pt x="1730502" y="827532"/>
                  </a:lnTo>
                  <a:lnTo>
                    <a:pt x="1774106" y="820500"/>
                  </a:lnTo>
                  <a:lnTo>
                    <a:pt x="1811968" y="800921"/>
                  </a:lnTo>
                  <a:lnTo>
                    <a:pt x="1841821" y="771065"/>
                  </a:lnTo>
                  <a:lnTo>
                    <a:pt x="1861395" y="733204"/>
                  </a:lnTo>
                  <a:lnTo>
                    <a:pt x="1868423" y="689610"/>
                  </a:lnTo>
                  <a:lnTo>
                    <a:pt x="1868423" y="137922"/>
                  </a:lnTo>
                  <a:lnTo>
                    <a:pt x="1861395" y="94327"/>
                  </a:lnTo>
                  <a:lnTo>
                    <a:pt x="1841821" y="56466"/>
                  </a:lnTo>
                  <a:lnTo>
                    <a:pt x="1811968" y="26610"/>
                  </a:lnTo>
                  <a:lnTo>
                    <a:pt x="1774106" y="7031"/>
                  </a:lnTo>
                  <a:lnTo>
                    <a:pt x="173050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</a:pPr>
            <a:r>
              <a:rPr spc="30" dirty="0"/>
              <a:t>Крупнейшая</a:t>
            </a:r>
            <a:r>
              <a:rPr spc="-150" dirty="0"/>
              <a:t> </a:t>
            </a:r>
            <a:r>
              <a:rPr spc="15" dirty="0"/>
              <a:t>платформа</a:t>
            </a:r>
            <a:r>
              <a:rPr spc="-155" dirty="0"/>
              <a:t> </a:t>
            </a:r>
            <a:r>
              <a:rPr spc="20" dirty="0"/>
              <a:t>добрых</a:t>
            </a:r>
            <a:r>
              <a:rPr spc="-125" dirty="0"/>
              <a:t> </a:t>
            </a:r>
            <a:r>
              <a:rPr spc="-35" dirty="0"/>
              <a:t>дел.</a:t>
            </a:r>
            <a:r>
              <a:rPr spc="-125" dirty="0"/>
              <a:t> </a:t>
            </a:r>
            <a:r>
              <a:rPr spc="40" dirty="0"/>
              <a:t>Гибкий</a:t>
            </a:r>
            <a:r>
              <a:rPr spc="-135" dirty="0"/>
              <a:t> </a:t>
            </a:r>
            <a:r>
              <a:rPr spc="35" dirty="0"/>
              <a:t>поиск</a:t>
            </a:r>
            <a:r>
              <a:rPr spc="-140" dirty="0"/>
              <a:t> </a:t>
            </a:r>
            <a:r>
              <a:rPr spc="65" dirty="0"/>
              <a:t>и</a:t>
            </a:r>
            <a:r>
              <a:rPr spc="-140" dirty="0"/>
              <a:t> </a:t>
            </a:r>
            <a:r>
              <a:rPr spc="30" dirty="0"/>
              <a:t>алгоритмы</a:t>
            </a:r>
            <a:r>
              <a:rPr spc="-140" dirty="0"/>
              <a:t> </a:t>
            </a:r>
            <a:r>
              <a:rPr spc="35" dirty="0"/>
              <a:t>поисковой</a:t>
            </a:r>
            <a:r>
              <a:rPr spc="-145" dirty="0"/>
              <a:t> </a:t>
            </a:r>
            <a:r>
              <a:rPr spc="15" dirty="0"/>
              <a:t>выдачи </a:t>
            </a:r>
            <a:r>
              <a:rPr spc="-475" dirty="0"/>
              <a:t> </a:t>
            </a:r>
            <a:r>
              <a:rPr spc="30" dirty="0"/>
              <a:t>помогают </a:t>
            </a:r>
            <a:r>
              <a:rPr spc="20" dirty="0"/>
              <a:t>найти </a:t>
            </a:r>
            <a:r>
              <a:rPr spc="30" dirty="0"/>
              <a:t>волонтерские </a:t>
            </a:r>
            <a:r>
              <a:rPr spc="10" dirty="0"/>
              <a:t>организации, </a:t>
            </a:r>
            <a:r>
              <a:rPr spc="-10" dirty="0"/>
              <a:t>проекты, </a:t>
            </a:r>
            <a:r>
              <a:rPr spc="20" dirty="0"/>
              <a:t>обучающие </a:t>
            </a:r>
            <a:r>
              <a:rPr spc="-30" dirty="0"/>
              <a:t>курсы, </a:t>
            </a:r>
            <a:r>
              <a:rPr spc="-25" dirty="0"/>
              <a:t>а </a:t>
            </a:r>
            <a:r>
              <a:rPr spc="-5" dirty="0"/>
              <a:t>также </a:t>
            </a:r>
            <a:r>
              <a:rPr dirty="0"/>
              <a:t> </a:t>
            </a:r>
            <a:r>
              <a:rPr spc="40" dirty="0"/>
              <a:t>принимать</a:t>
            </a:r>
            <a:r>
              <a:rPr spc="-145" dirty="0"/>
              <a:t> </a:t>
            </a:r>
            <a:r>
              <a:rPr dirty="0"/>
              <a:t>участие</a:t>
            </a:r>
            <a:r>
              <a:rPr spc="-140" dirty="0"/>
              <a:t> </a:t>
            </a:r>
            <a:r>
              <a:rPr spc="20" dirty="0"/>
              <a:t>в</a:t>
            </a:r>
            <a:r>
              <a:rPr spc="-135" dirty="0"/>
              <a:t> </a:t>
            </a:r>
            <a:r>
              <a:rPr spc="5" dirty="0"/>
              <a:t>стажировках</a:t>
            </a:r>
            <a:r>
              <a:rPr spc="-160" dirty="0"/>
              <a:t> </a:t>
            </a:r>
            <a:r>
              <a:rPr spc="65" dirty="0"/>
              <a:t>и</a:t>
            </a:r>
            <a:r>
              <a:rPr spc="-130" dirty="0"/>
              <a:t> </a:t>
            </a:r>
            <a:r>
              <a:rPr spc="-20" dirty="0"/>
              <a:t>конкурсах.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400608" y="1783207"/>
            <a:ext cx="766699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4350385" algn="l"/>
              </a:tabLst>
            </a:pPr>
            <a:r>
              <a:rPr sz="1400" b="1" spc="60" dirty="0">
                <a:solidFill>
                  <a:srgbClr val="214AC1"/>
                </a:solidFill>
                <a:latin typeface="Tahoma"/>
                <a:cs typeface="Tahoma"/>
              </a:rPr>
              <a:t>Возможности</a:t>
            </a:r>
            <a:r>
              <a:rPr sz="1400" b="1" spc="-45" dirty="0">
                <a:solidFill>
                  <a:srgbClr val="214AC1"/>
                </a:solidFill>
                <a:latin typeface="Tahoma"/>
                <a:cs typeface="Tahoma"/>
              </a:rPr>
              <a:t> </a:t>
            </a:r>
            <a:r>
              <a:rPr sz="1400" b="1" spc="40" dirty="0">
                <a:solidFill>
                  <a:srgbClr val="214AC1"/>
                </a:solidFill>
                <a:latin typeface="Tahoma"/>
                <a:cs typeface="Tahoma"/>
              </a:rPr>
              <a:t>для</a:t>
            </a:r>
            <a:r>
              <a:rPr sz="1400" b="1" dirty="0">
                <a:solidFill>
                  <a:srgbClr val="214AC1"/>
                </a:solidFill>
                <a:latin typeface="Tahoma"/>
                <a:cs typeface="Tahoma"/>
              </a:rPr>
              <a:t> </a:t>
            </a:r>
            <a:r>
              <a:rPr sz="1400" b="1" spc="30" dirty="0">
                <a:solidFill>
                  <a:srgbClr val="214AC1"/>
                </a:solidFill>
                <a:latin typeface="Tahoma"/>
                <a:cs typeface="Tahoma"/>
              </a:rPr>
              <a:t>волонтеров:	</a:t>
            </a:r>
            <a:r>
              <a:rPr sz="1400" b="1" spc="60" dirty="0">
                <a:solidFill>
                  <a:srgbClr val="214AC1"/>
                </a:solidFill>
                <a:latin typeface="Tahoma"/>
                <a:cs typeface="Tahoma"/>
              </a:rPr>
              <a:t>Возможности</a:t>
            </a:r>
            <a:r>
              <a:rPr sz="1400" b="1" spc="-75" dirty="0">
                <a:solidFill>
                  <a:srgbClr val="214AC1"/>
                </a:solidFill>
                <a:latin typeface="Tahoma"/>
                <a:cs typeface="Tahoma"/>
              </a:rPr>
              <a:t> </a:t>
            </a:r>
            <a:r>
              <a:rPr sz="1400" b="1" spc="40" dirty="0">
                <a:solidFill>
                  <a:srgbClr val="214AC1"/>
                </a:solidFill>
                <a:latin typeface="Tahoma"/>
                <a:cs typeface="Tahoma"/>
              </a:rPr>
              <a:t>для</a:t>
            </a:r>
            <a:r>
              <a:rPr sz="1400" b="1" spc="-40" dirty="0">
                <a:solidFill>
                  <a:srgbClr val="214AC1"/>
                </a:solidFill>
                <a:latin typeface="Tahoma"/>
                <a:cs typeface="Tahoma"/>
              </a:rPr>
              <a:t> </a:t>
            </a:r>
            <a:r>
              <a:rPr sz="1400" b="1" spc="35" dirty="0">
                <a:solidFill>
                  <a:srgbClr val="214AC1"/>
                </a:solidFill>
                <a:latin typeface="Tahoma"/>
                <a:cs typeface="Tahoma"/>
              </a:rPr>
              <a:t>организаторов:</a:t>
            </a:r>
            <a:endParaRPr sz="1400">
              <a:latin typeface="Tahoma"/>
              <a:cs typeface="Tahoma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400608" y="2165282"/>
            <a:ext cx="3947160" cy="1375410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228600" indent="-216535">
              <a:lnSpc>
                <a:spcPct val="100000"/>
              </a:lnSpc>
              <a:spcBef>
                <a:spcPts val="295"/>
              </a:spcBef>
              <a:buChar char="•"/>
              <a:tabLst>
                <a:tab pos="228600" algn="l"/>
                <a:tab pos="229235" algn="l"/>
              </a:tabLst>
            </a:pPr>
            <a:r>
              <a:rPr sz="1100" spc="35" dirty="0">
                <a:latin typeface="Verdana"/>
                <a:cs typeface="Verdana"/>
              </a:rPr>
              <a:t>Поиск</a:t>
            </a:r>
            <a:r>
              <a:rPr sz="1100" spc="180" dirty="0">
                <a:latin typeface="Verdana"/>
                <a:cs typeface="Verdana"/>
              </a:rPr>
              <a:t> </a:t>
            </a:r>
            <a:r>
              <a:rPr sz="1100" spc="55" dirty="0">
                <a:latin typeface="Verdana"/>
                <a:cs typeface="Verdana"/>
              </a:rPr>
              <a:t>и</a:t>
            </a:r>
            <a:r>
              <a:rPr sz="1100" spc="-95" dirty="0">
                <a:latin typeface="Verdana"/>
                <a:cs typeface="Verdana"/>
              </a:rPr>
              <a:t> </a:t>
            </a:r>
            <a:r>
              <a:rPr sz="1100" spc="25" dirty="0">
                <a:latin typeface="Verdana"/>
                <a:cs typeface="Verdana"/>
              </a:rPr>
              <a:t>поддержка</a:t>
            </a:r>
            <a:r>
              <a:rPr sz="1100" spc="-140" dirty="0">
                <a:latin typeface="Verdana"/>
                <a:cs typeface="Verdana"/>
              </a:rPr>
              <a:t> </a:t>
            </a:r>
            <a:r>
              <a:rPr sz="1100" spc="25" dirty="0">
                <a:latin typeface="Verdana"/>
                <a:cs typeface="Verdana"/>
              </a:rPr>
              <a:t>инициатив</a:t>
            </a:r>
            <a:r>
              <a:rPr sz="1100" spc="-100" dirty="0">
                <a:latin typeface="Verdana"/>
                <a:cs typeface="Verdana"/>
              </a:rPr>
              <a:t> </a:t>
            </a:r>
            <a:r>
              <a:rPr sz="1100" spc="15" dirty="0">
                <a:latin typeface="Verdana"/>
                <a:cs typeface="Verdana"/>
              </a:rPr>
              <a:t>в</a:t>
            </a:r>
            <a:r>
              <a:rPr sz="1100" spc="-95" dirty="0">
                <a:latin typeface="Verdana"/>
                <a:cs typeface="Verdana"/>
              </a:rPr>
              <a:t> </a:t>
            </a:r>
            <a:r>
              <a:rPr sz="1100" spc="50" dirty="0">
                <a:latin typeface="Verdana"/>
                <a:cs typeface="Verdana"/>
              </a:rPr>
              <a:t>любом</a:t>
            </a:r>
            <a:r>
              <a:rPr sz="1100" spc="-120" dirty="0">
                <a:latin typeface="Verdana"/>
                <a:cs typeface="Verdana"/>
              </a:rPr>
              <a:t> </a:t>
            </a:r>
            <a:r>
              <a:rPr sz="1100" spc="35" dirty="0">
                <a:latin typeface="Verdana"/>
                <a:cs typeface="Verdana"/>
              </a:rPr>
              <a:t>регионе</a:t>
            </a:r>
            <a:endParaRPr sz="1100">
              <a:latin typeface="Verdana"/>
              <a:cs typeface="Verdana"/>
            </a:endParaRPr>
          </a:p>
          <a:p>
            <a:pPr marL="228600" marR="5080" indent="-216535">
              <a:lnSpc>
                <a:spcPts val="1520"/>
              </a:lnSpc>
              <a:spcBef>
                <a:spcPts val="80"/>
              </a:spcBef>
              <a:buChar char="•"/>
              <a:tabLst>
                <a:tab pos="228600" algn="l"/>
                <a:tab pos="229235" algn="l"/>
              </a:tabLst>
            </a:pPr>
            <a:r>
              <a:rPr sz="1100" spc="10" dirty="0">
                <a:latin typeface="Verdana"/>
                <a:cs typeface="Verdana"/>
              </a:rPr>
              <a:t>Путе</a:t>
            </a:r>
            <a:r>
              <a:rPr sz="1100" spc="55" dirty="0">
                <a:latin typeface="Verdana"/>
                <a:cs typeface="Verdana"/>
              </a:rPr>
              <a:t>ш</a:t>
            </a:r>
            <a:r>
              <a:rPr sz="1100" spc="30" dirty="0">
                <a:latin typeface="Verdana"/>
                <a:cs typeface="Verdana"/>
              </a:rPr>
              <a:t>ес</a:t>
            </a:r>
            <a:r>
              <a:rPr sz="1100" spc="-25" dirty="0">
                <a:latin typeface="Verdana"/>
                <a:cs typeface="Verdana"/>
              </a:rPr>
              <a:t>т</a:t>
            </a:r>
            <a:r>
              <a:rPr sz="1100" spc="25" dirty="0">
                <a:latin typeface="Verdana"/>
                <a:cs typeface="Verdana"/>
              </a:rPr>
              <a:t>вия</a:t>
            </a:r>
            <a:r>
              <a:rPr sz="1100" spc="-114" dirty="0">
                <a:latin typeface="Verdana"/>
                <a:cs typeface="Verdana"/>
              </a:rPr>
              <a:t> </a:t>
            </a:r>
            <a:r>
              <a:rPr sz="1100" spc="30" dirty="0">
                <a:latin typeface="Verdana"/>
                <a:cs typeface="Verdana"/>
              </a:rPr>
              <a:t>со</a:t>
            </a:r>
            <a:r>
              <a:rPr sz="1100" spc="-105" dirty="0">
                <a:latin typeface="Verdana"/>
                <a:cs typeface="Verdana"/>
              </a:rPr>
              <a:t> </a:t>
            </a:r>
            <a:r>
              <a:rPr sz="1100" spc="60" dirty="0">
                <a:latin typeface="Verdana"/>
                <a:cs typeface="Verdana"/>
              </a:rPr>
              <a:t>с</a:t>
            </a:r>
            <a:r>
              <a:rPr sz="1100" spc="80" dirty="0">
                <a:latin typeface="Verdana"/>
                <a:cs typeface="Verdana"/>
              </a:rPr>
              <a:t>м</a:t>
            </a:r>
            <a:r>
              <a:rPr sz="1100" spc="15" dirty="0">
                <a:latin typeface="Verdana"/>
                <a:cs typeface="Verdana"/>
              </a:rPr>
              <a:t>ысло</a:t>
            </a:r>
            <a:r>
              <a:rPr sz="1100" spc="105" dirty="0">
                <a:latin typeface="Verdana"/>
                <a:cs typeface="Verdana"/>
              </a:rPr>
              <a:t>м</a:t>
            </a:r>
            <a:r>
              <a:rPr sz="1100" spc="-110" dirty="0">
                <a:latin typeface="Verdana"/>
                <a:cs typeface="Verdana"/>
              </a:rPr>
              <a:t> </a:t>
            </a:r>
            <a:r>
              <a:rPr sz="1100" spc="55" dirty="0">
                <a:latin typeface="Verdana"/>
                <a:cs typeface="Verdana"/>
              </a:rPr>
              <a:t>и</a:t>
            </a:r>
            <a:r>
              <a:rPr sz="1100" spc="-95" dirty="0">
                <a:latin typeface="Verdana"/>
                <a:cs typeface="Verdana"/>
              </a:rPr>
              <a:t> </a:t>
            </a:r>
            <a:r>
              <a:rPr sz="1100" spc="-40" dirty="0">
                <a:latin typeface="Verdana"/>
                <a:cs typeface="Verdana"/>
              </a:rPr>
              <a:t>у</a:t>
            </a:r>
            <a:r>
              <a:rPr sz="1100" dirty="0">
                <a:latin typeface="Verdana"/>
                <a:cs typeface="Verdana"/>
              </a:rPr>
              <a:t>час</a:t>
            </a:r>
            <a:r>
              <a:rPr sz="1100" spc="-25" dirty="0">
                <a:latin typeface="Verdana"/>
                <a:cs typeface="Verdana"/>
              </a:rPr>
              <a:t>т</a:t>
            </a:r>
            <a:r>
              <a:rPr sz="1100" spc="50" dirty="0">
                <a:latin typeface="Verdana"/>
                <a:cs typeface="Verdana"/>
              </a:rPr>
              <a:t>и</a:t>
            </a:r>
            <a:r>
              <a:rPr sz="1100" spc="25" dirty="0">
                <a:latin typeface="Verdana"/>
                <a:cs typeface="Verdana"/>
              </a:rPr>
              <a:t>е</a:t>
            </a:r>
            <a:r>
              <a:rPr sz="1100" spc="-110" dirty="0">
                <a:latin typeface="Verdana"/>
                <a:cs typeface="Verdana"/>
              </a:rPr>
              <a:t> </a:t>
            </a:r>
            <a:r>
              <a:rPr sz="1100" spc="15" dirty="0">
                <a:latin typeface="Verdana"/>
                <a:cs typeface="Verdana"/>
              </a:rPr>
              <a:t>в</a:t>
            </a:r>
            <a:r>
              <a:rPr sz="1100" spc="-100" dirty="0">
                <a:latin typeface="Verdana"/>
                <a:cs typeface="Verdana"/>
              </a:rPr>
              <a:t> </a:t>
            </a:r>
            <a:r>
              <a:rPr sz="1100" spc="105" dirty="0">
                <a:latin typeface="Verdana"/>
                <a:cs typeface="Verdana"/>
              </a:rPr>
              <a:t>м</a:t>
            </a:r>
            <a:r>
              <a:rPr sz="1100" spc="-20" dirty="0">
                <a:latin typeface="Verdana"/>
                <a:cs typeface="Verdana"/>
              </a:rPr>
              <a:t>а</a:t>
            </a:r>
            <a:r>
              <a:rPr sz="1100" spc="20" dirty="0">
                <a:latin typeface="Verdana"/>
                <a:cs typeface="Verdana"/>
              </a:rPr>
              <a:t>сшт</a:t>
            </a:r>
            <a:r>
              <a:rPr sz="1100" spc="-20" dirty="0">
                <a:latin typeface="Verdana"/>
                <a:cs typeface="Verdana"/>
              </a:rPr>
              <a:t>а</a:t>
            </a:r>
            <a:r>
              <a:rPr sz="1100" spc="50" dirty="0">
                <a:latin typeface="Verdana"/>
                <a:cs typeface="Verdana"/>
              </a:rPr>
              <a:t>б</a:t>
            </a:r>
            <a:r>
              <a:rPr sz="1100" spc="15" dirty="0">
                <a:latin typeface="Verdana"/>
                <a:cs typeface="Verdana"/>
              </a:rPr>
              <a:t>ны</a:t>
            </a:r>
            <a:r>
              <a:rPr sz="1100" spc="-55" dirty="0">
                <a:latin typeface="Verdana"/>
                <a:cs typeface="Verdana"/>
              </a:rPr>
              <a:t>х  </a:t>
            </a:r>
            <a:r>
              <a:rPr sz="1100" spc="10" dirty="0">
                <a:latin typeface="Verdana"/>
                <a:cs typeface="Verdana"/>
              </a:rPr>
              <a:t>событиях</a:t>
            </a:r>
            <a:endParaRPr sz="1100">
              <a:latin typeface="Verdana"/>
              <a:cs typeface="Verdana"/>
            </a:endParaRPr>
          </a:p>
          <a:p>
            <a:pPr marL="228600" indent="-216535">
              <a:lnSpc>
                <a:spcPct val="100000"/>
              </a:lnSpc>
              <a:spcBef>
                <a:spcPts val="110"/>
              </a:spcBef>
              <a:buChar char="•"/>
              <a:tabLst>
                <a:tab pos="228600" algn="l"/>
                <a:tab pos="229235" algn="l"/>
              </a:tabLst>
            </a:pPr>
            <a:r>
              <a:rPr sz="1100" spc="35" dirty="0">
                <a:latin typeface="Verdana"/>
                <a:cs typeface="Verdana"/>
              </a:rPr>
              <a:t>Бе</a:t>
            </a:r>
            <a:r>
              <a:rPr sz="1100" spc="15" dirty="0">
                <a:latin typeface="Verdana"/>
                <a:cs typeface="Verdana"/>
              </a:rPr>
              <a:t>спла</a:t>
            </a:r>
            <a:r>
              <a:rPr sz="1100" spc="-25" dirty="0">
                <a:latin typeface="Verdana"/>
                <a:cs typeface="Verdana"/>
              </a:rPr>
              <a:t>т</a:t>
            </a:r>
            <a:r>
              <a:rPr sz="1100" spc="40" dirty="0">
                <a:latin typeface="Verdana"/>
                <a:cs typeface="Verdana"/>
              </a:rPr>
              <a:t>н</a:t>
            </a:r>
            <a:r>
              <a:rPr sz="1100" spc="25" dirty="0">
                <a:latin typeface="Verdana"/>
                <a:cs typeface="Verdana"/>
              </a:rPr>
              <a:t>ое</a:t>
            </a:r>
            <a:r>
              <a:rPr sz="1100" spc="-135" dirty="0">
                <a:latin typeface="Verdana"/>
                <a:cs typeface="Verdana"/>
              </a:rPr>
              <a:t> </a:t>
            </a:r>
            <a:r>
              <a:rPr sz="1100" spc="30" dirty="0">
                <a:latin typeface="Verdana"/>
                <a:cs typeface="Verdana"/>
              </a:rPr>
              <a:t>о</a:t>
            </a:r>
            <a:r>
              <a:rPr sz="1100" spc="25" dirty="0">
                <a:latin typeface="Verdana"/>
                <a:cs typeface="Verdana"/>
              </a:rPr>
              <a:t>нлайн</a:t>
            </a:r>
            <a:r>
              <a:rPr sz="1100" spc="-85" dirty="0">
                <a:latin typeface="Verdana"/>
                <a:cs typeface="Verdana"/>
              </a:rPr>
              <a:t>-</a:t>
            </a:r>
            <a:r>
              <a:rPr sz="1100" spc="30" dirty="0">
                <a:latin typeface="Verdana"/>
                <a:cs typeface="Verdana"/>
              </a:rPr>
              <a:t>о</a:t>
            </a:r>
            <a:r>
              <a:rPr sz="1100" spc="50" dirty="0">
                <a:latin typeface="Verdana"/>
                <a:cs typeface="Verdana"/>
              </a:rPr>
              <a:t>б</a:t>
            </a:r>
            <a:r>
              <a:rPr sz="1100" spc="25" dirty="0">
                <a:latin typeface="Verdana"/>
                <a:cs typeface="Verdana"/>
              </a:rPr>
              <a:t>р</a:t>
            </a:r>
            <a:r>
              <a:rPr sz="1100" spc="15" dirty="0">
                <a:latin typeface="Verdana"/>
                <a:cs typeface="Verdana"/>
              </a:rPr>
              <a:t>а</a:t>
            </a:r>
            <a:r>
              <a:rPr sz="1100" spc="20" dirty="0">
                <a:latin typeface="Verdana"/>
                <a:cs typeface="Verdana"/>
              </a:rPr>
              <a:t>з</a:t>
            </a:r>
            <a:r>
              <a:rPr sz="1100" spc="15" dirty="0">
                <a:latin typeface="Verdana"/>
                <a:cs typeface="Verdana"/>
              </a:rPr>
              <a:t>о</a:t>
            </a:r>
            <a:r>
              <a:rPr sz="1100" dirty="0">
                <a:latin typeface="Verdana"/>
                <a:cs typeface="Verdana"/>
              </a:rPr>
              <a:t>в</a:t>
            </a:r>
            <a:r>
              <a:rPr sz="1100" spc="-10" dirty="0">
                <a:latin typeface="Verdana"/>
                <a:cs typeface="Verdana"/>
              </a:rPr>
              <a:t>а</a:t>
            </a:r>
            <a:r>
              <a:rPr sz="1100" spc="45" dirty="0">
                <a:latin typeface="Verdana"/>
                <a:cs typeface="Verdana"/>
              </a:rPr>
              <a:t>ни</a:t>
            </a:r>
            <a:r>
              <a:rPr sz="1100" spc="25" dirty="0">
                <a:latin typeface="Verdana"/>
                <a:cs typeface="Verdana"/>
              </a:rPr>
              <a:t>е</a:t>
            </a:r>
            <a:r>
              <a:rPr sz="1100" spc="-135" dirty="0">
                <a:latin typeface="Verdana"/>
                <a:cs typeface="Verdana"/>
              </a:rPr>
              <a:t> </a:t>
            </a:r>
            <a:r>
              <a:rPr sz="1100" spc="55" dirty="0">
                <a:latin typeface="Verdana"/>
                <a:cs typeface="Verdana"/>
              </a:rPr>
              <a:t>и</a:t>
            </a:r>
            <a:r>
              <a:rPr sz="1100" spc="-105" dirty="0">
                <a:latin typeface="Verdana"/>
                <a:cs typeface="Verdana"/>
              </a:rPr>
              <a:t> </a:t>
            </a:r>
            <a:r>
              <a:rPr sz="1100" spc="-45" dirty="0">
                <a:latin typeface="Verdana"/>
                <a:cs typeface="Verdana"/>
              </a:rPr>
              <a:t>у</a:t>
            </a:r>
            <a:r>
              <a:rPr sz="1100" spc="45" dirty="0">
                <a:latin typeface="Verdana"/>
                <a:cs typeface="Verdana"/>
              </a:rPr>
              <a:t>ни</a:t>
            </a:r>
            <a:r>
              <a:rPr sz="1100" spc="-20" dirty="0">
                <a:latin typeface="Verdana"/>
                <a:cs typeface="Verdana"/>
              </a:rPr>
              <a:t>ка</a:t>
            </a:r>
            <a:r>
              <a:rPr sz="1100" spc="20" dirty="0">
                <a:latin typeface="Verdana"/>
                <a:cs typeface="Verdana"/>
              </a:rPr>
              <a:t>льный</a:t>
            </a:r>
            <a:endParaRPr sz="1100">
              <a:latin typeface="Verdana"/>
              <a:cs typeface="Verdana"/>
            </a:endParaRPr>
          </a:p>
          <a:p>
            <a:pPr marL="228600" marR="472440">
              <a:lnSpc>
                <a:spcPct val="114500"/>
              </a:lnSpc>
              <a:spcBef>
                <a:spcPts val="15"/>
              </a:spcBef>
            </a:pPr>
            <a:r>
              <a:rPr sz="1100" spc="20" dirty="0">
                <a:latin typeface="Verdana"/>
                <a:cs typeface="Verdana"/>
              </a:rPr>
              <a:t>практическ</a:t>
            </a:r>
            <a:r>
              <a:rPr sz="1100" spc="10" dirty="0">
                <a:latin typeface="Verdana"/>
                <a:cs typeface="Verdana"/>
              </a:rPr>
              <a:t>и</a:t>
            </a:r>
            <a:r>
              <a:rPr sz="1100" spc="55" dirty="0">
                <a:latin typeface="Verdana"/>
                <a:cs typeface="Verdana"/>
              </a:rPr>
              <a:t>й</a:t>
            </a:r>
            <a:r>
              <a:rPr sz="1100" spc="-114" dirty="0">
                <a:latin typeface="Verdana"/>
                <a:cs typeface="Verdana"/>
              </a:rPr>
              <a:t> </a:t>
            </a:r>
            <a:r>
              <a:rPr sz="1100" spc="30" dirty="0">
                <a:latin typeface="Verdana"/>
                <a:cs typeface="Verdana"/>
              </a:rPr>
              <a:t>о</a:t>
            </a:r>
            <a:r>
              <a:rPr sz="1100" spc="-40" dirty="0">
                <a:latin typeface="Verdana"/>
                <a:cs typeface="Verdana"/>
              </a:rPr>
              <a:t>пыт,</a:t>
            </a:r>
            <a:r>
              <a:rPr sz="1100" spc="-120" dirty="0">
                <a:latin typeface="Verdana"/>
                <a:cs typeface="Verdana"/>
              </a:rPr>
              <a:t> </a:t>
            </a:r>
            <a:r>
              <a:rPr sz="1100" spc="-20" dirty="0">
                <a:latin typeface="Verdana"/>
                <a:cs typeface="Verdana"/>
              </a:rPr>
              <a:t>к</a:t>
            </a:r>
            <a:r>
              <a:rPr sz="1100" spc="30" dirty="0">
                <a:latin typeface="Verdana"/>
                <a:cs typeface="Verdana"/>
              </a:rPr>
              <a:t>о</a:t>
            </a:r>
            <a:r>
              <a:rPr sz="1100" spc="-25" dirty="0">
                <a:latin typeface="Verdana"/>
                <a:cs typeface="Verdana"/>
              </a:rPr>
              <a:t>т</a:t>
            </a:r>
            <a:r>
              <a:rPr sz="1100" spc="30" dirty="0">
                <a:latin typeface="Verdana"/>
                <a:cs typeface="Verdana"/>
              </a:rPr>
              <a:t>о</a:t>
            </a:r>
            <a:r>
              <a:rPr sz="1100" spc="25" dirty="0">
                <a:latin typeface="Verdana"/>
                <a:cs typeface="Verdana"/>
              </a:rPr>
              <a:t>р</a:t>
            </a:r>
            <a:r>
              <a:rPr sz="1100" spc="30" dirty="0">
                <a:latin typeface="Verdana"/>
                <a:cs typeface="Verdana"/>
              </a:rPr>
              <a:t>ы</a:t>
            </a:r>
            <a:r>
              <a:rPr sz="1100" spc="55" dirty="0">
                <a:latin typeface="Verdana"/>
                <a:cs typeface="Verdana"/>
              </a:rPr>
              <a:t>й</a:t>
            </a:r>
            <a:r>
              <a:rPr sz="1100" spc="-114" dirty="0">
                <a:latin typeface="Verdana"/>
                <a:cs typeface="Verdana"/>
              </a:rPr>
              <a:t> </a:t>
            </a:r>
            <a:r>
              <a:rPr sz="1100" spc="-5" dirty="0">
                <a:latin typeface="Verdana"/>
                <a:cs typeface="Verdana"/>
              </a:rPr>
              <a:t>ф</a:t>
            </a:r>
            <a:r>
              <a:rPr sz="1100" spc="-15" dirty="0">
                <a:latin typeface="Verdana"/>
                <a:cs typeface="Verdana"/>
              </a:rPr>
              <a:t>и</a:t>
            </a:r>
            <a:r>
              <a:rPr sz="1100" spc="-20" dirty="0">
                <a:latin typeface="Verdana"/>
                <a:cs typeface="Verdana"/>
              </a:rPr>
              <a:t>к</a:t>
            </a:r>
            <a:r>
              <a:rPr sz="1100" spc="30" dirty="0">
                <a:latin typeface="Verdana"/>
                <a:cs typeface="Verdana"/>
              </a:rPr>
              <a:t>сир</a:t>
            </a:r>
            <a:r>
              <a:rPr sz="1100" spc="20" dirty="0">
                <a:latin typeface="Verdana"/>
                <a:cs typeface="Verdana"/>
              </a:rPr>
              <a:t>у</a:t>
            </a:r>
            <a:r>
              <a:rPr sz="1100" dirty="0">
                <a:latin typeface="Verdana"/>
                <a:cs typeface="Verdana"/>
              </a:rPr>
              <a:t>е</a:t>
            </a:r>
            <a:r>
              <a:rPr sz="1100" spc="5" dirty="0">
                <a:latin typeface="Verdana"/>
                <a:cs typeface="Verdana"/>
              </a:rPr>
              <a:t>т</a:t>
            </a:r>
            <a:r>
              <a:rPr sz="1100" spc="20" dirty="0">
                <a:latin typeface="Verdana"/>
                <a:cs typeface="Verdana"/>
              </a:rPr>
              <a:t>ся</a:t>
            </a:r>
            <a:r>
              <a:rPr sz="1100" spc="-110" dirty="0">
                <a:latin typeface="Verdana"/>
                <a:cs typeface="Verdana"/>
              </a:rPr>
              <a:t> </a:t>
            </a:r>
            <a:r>
              <a:rPr sz="1100" spc="10" dirty="0">
                <a:latin typeface="Verdana"/>
                <a:cs typeface="Verdana"/>
              </a:rPr>
              <a:t>в  </a:t>
            </a:r>
            <a:r>
              <a:rPr sz="1100" spc="25" dirty="0">
                <a:latin typeface="Verdana"/>
                <a:cs typeface="Verdana"/>
              </a:rPr>
              <a:t>э</a:t>
            </a:r>
            <a:r>
              <a:rPr sz="1100" spc="10" dirty="0">
                <a:latin typeface="Verdana"/>
                <a:cs typeface="Verdana"/>
              </a:rPr>
              <a:t>ле</a:t>
            </a:r>
            <a:r>
              <a:rPr sz="1100" dirty="0">
                <a:latin typeface="Verdana"/>
                <a:cs typeface="Verdana"/>
              </a:rPr>
              <a:t>к</a:t>
            </a:r>
            <a:r>
              <a:rPr sz="1100" spc="-25" dirty="0">
                <a:latin typeface="Verdana"/>
                <a:cs typeface="Verdana"/>
              </a:rPr>
              <a:t>т</a:t>
            </a:r>
            <a:r>
              <a:rPr sz="1100" spc="50" dirty="0">
                <a:latin typeface="Verdana"/>
                <a:cs typeface="Verdana"/>
              </a:rPr>
              <a:t>ро</a:t>
            </a:r>
            <a:r>
              <a:rPr sz="1100" spc="40" dirty="0">
                <a:latin typeface="Verdana"/>
                <a:cs typeface="Verdana"/>
              </a:rPr>
              <a:t>н</a:t>
            </a:r>
            <a:r>
              <a:rPr sz="1100" spc="25" dirty="0">
                <a:latin typeface="Verdana"/>
                <a:cs typeface="Verdana"/>
              </a:rPr>
              <a:t>н</a:t>
            </a:r>
            <a:r>
              <a:rPr sz="1100" spc="30" dirty="0">
                <a:latin typeface="Verdana"/>
                <a:cs typeface="Verdana"/>
              </a:rPr>
              <a:t>о</a:t>
            </a:r>
            <a:r>
              <a:rPr sz="1100" spc="55" dirty="0">
                <a:latin typeface="Verdana"/>
                <a:cs typeface="Verdana"/>
              </a:rPr>
              <a:t>й</a:t>
            </a:r>
            <a:r>
              <a:rPr sz="1100" spc="-140" dirty="0">
                <a:latin typeface="Verdana"/>
                <a:cs typeface="Verdana"/>
              </a:rPr>
              <a:t> </a:t>
            </a:r>
            <a:r>
              <a:rPr sz="1100" spc="25" dirty="0">
                <a:latin typeface="Verdana"/>
                <a:cs typeface="Verdana"/>
              </a:rPr>
              <a:t>в</a:t>
            </a:r>
            <a:r>
              <a:rPr sz="1100" spc="30" dirty="0">
                <a:latin typeface="Verdana"/>
                <a:cs typeface="Verdana"/>
              </a:rPr>
              <a:t>о</a:t>
            </a:r>
            <a:r>
              <a:rPr sz="1100" spc="20" dirty="0">
                <a:latin typeface="Verdana"/>
                <a:cs typeface="Verdana"/>
              </a:rPr>
              <a:t>ло</a:t>
            </a:r>
            <a:r>
              <a:rPr sz="1100" spc="10" dirty="0">
                <a:latin typeface="Verdana"/>
                <a:cs typeface="Verdana"/>
              </a:rPr>
              <a:t>нт</a:t>
            </a:r>
            <a:r>
              <a:rPr sz="1100" spc="35" dirty="0">
                <a:latin typeface="Verdana"/>
                <a:cs typeface="Verdana"/>
              </a:rPr>
              <a:t>ерской</a:t>
            </a:r>
            <a:r>
              <a:rPr sz="1100" spc="-135" dirty="0">
                <a:latin typeface="Verdana"/>
                <a:cs typeface="Verdana"/>
              </a:rPr>
              <a:t> </a:t>
            </a:r>
            <a:r>
              <a:rPr sz="1100" spc="-20" dirty="0">
                <a:latin typeface="Verdana"/>
                <a:cs typeface="Verdana"/>
              </a:rPr>
              <a:t>к</a:t>
            </a:r>
            <a:r>
              <a:rPr sz="1100" spc="45" dirty="0">
                <a:latin typeface="Verdana"/>
                <a:cs typeface="Verdana"/>
              </a:rPr>
              <a:t>ни</a:t>
            </a:r>
            <a:r>
              <a:rPr sz="1100" spc="10" dirty="0">
                <a:latin typeface="Verdana"/>
                <a:cs typeface="Verdana"/>
              </a:rPr>
              <a:t>ж</a:t>
            </a:r>
            <a:r>
              <a:rPr sz="1100" dirty="0">
                <a:latin typeface="Verdana"/>
                <a:cs typeface="Verdana"/>
              </a:rPr>
              <a:t>к</a:t>
            </a:r>
            <a:r>
              <a:rPr sz="1100" spc="25" dirty="0">
                <a:latin typeface="Verdana"/>
                <a:cs typeface="Verdana"/>
              </a:rPr>
              <a:t>е</a:t>
            </a:r>
            <a:endParaRPr sz="1100">
              <a:latin typeface="Verdana"/>
              <a:cs typeface="Verdana"/>
            </a:endParaRPr>
          </a:p>
          <a:p>
            <a:pPr marL="228600" indent="-216535">
              <a:lnSpc>
                <a:spcPct val="100000"/>
              </a:lnSpc>
              <a:spcBef>
                <a:spcPts val="204"/>
              </a:spcBef>
              <a:buChar char="•"/>
              <a:tabLst>
                <a:tab pos="228600" algn="l"/>
                <a:tab pos="229235" algn="l"/>
              </a:tabLst>
            </a:pPr>
            <a:r>
              <a:rPr sz="1100" spc="85" dirty="0">
                <a:latin typeface="Verdana"/>
                <a:cs typeface="Verdana"/>
              </a:rPr>
              <a:t>П</a:t>
            </a:r>
            <a:r>
              <a:rPr sz="1100" spc="65" dirty="0">
                <a:latin typeface="Verdana"/>
                <a:cs typeface="Verdana"/>
              </a:rPr>
              <a:t>р</a:t>
            </a:r>
            <a:r>
              <a:rPr sz="1100" spc="45" dirty="0">
                <a:latin typeface="Verdana"/>
                <a:cs typeface="Verdana"/>
              </a:rPr>
              <a:t>и</a:t>
            </a:r>
            <a:r>
              <a:rPr sz="1100" spc="35" dirty="0">
                <a:latin typeface="Verdana"/>
                <a:cs typeface="Verdana"/>
              </a:rPr>
              <a:t>в</a:t>
            </a:r>
            <a:r>
              <a:rPr sz="1100" spc="25" dirty="0">
                <a:latin typeface="Verdana"/>
                <a:cs typeface="Verdana"/>
              </a:rPr>
              <a:t>илег</a:t>
            </a:r>
            <a:r>
              <a:rPr sz="1100" spc="20" dirty="0">
                <a:latin typeface="Verdana"/>
                <a:cs typeface="Verdana"/>
              </a:rPr>
              <a:t>и</a:t>
            </a:r>
            <a:r>
              <a:rPr sz="1100" spc="55" dirty="0">
                <a:latin typeface="Verdana"/>
                <a:cs typeface="Verdana"/>
              </a:rPr>
              <a:t>и</a:t>
            </a:r>
            <a:r>
              <a:rPr sz="1100" spc="-95" dirty="0">
                <a:latin typeface="Verdana"/>
                <a:cs typeface="Verdana"/>
              </a:rPr>
              <a:t> </a:t>
            </a:r>
            <a:r>
              <a:rPr sz="1100" spc="-5" dirty="0">
                <a:latin typeface="Verdana"/>
                <a:cs typeface="Verdana"/>
              </a:rPr>
              <a:t>за</a:t>
            </a:r>
            <a:r>
              <a:rPr sz="1100" spc="-114" dirty="0">
                <a:latin typeface="Verdana"/>
                <a:cs typeface="Verdana"/>
              </a:rPr>
              <a:t> </a:t>
            </a:r>
            <a:r>
              <a:rPr sz="1100" spc="25" dirty="0">
                <a:latin typeface="Verdana"/>
                <a:cs typeface="Verdana"/>
              </a:rPr>
              <a:t>волонтерс</a:t>
            </a:r>
            <a:r>
              <a:rPr sz="1100" spc="15" dirty="0">
                <a:latin typeface="Verdana"/>
                <a:cs typeface="Verdana"/>
              </a:rPr>
              <a:t>к</a:t>
            </a:r>
            <a:r>
              <a:rPr sz="1100" spc="-45" dirty="0">
                <a:latin typeface="Verdana"/>
                <a:cs typeface="Verdana"/>
              </a:rPr>
              <a:t>у</a:t>
            </a:r>
            <a:r>
              <a:rPr sz="1100" spc="30" dirty="0">
                <a:latin typeface="Verdana"/>
                <a:cs typeface="Verdana"/>
              </a:rPr>
              <a:t>ю</a:t>
            </a:r>
            <a:r>
              <a:rPr sz="1100" spc="-135" dirty="0">
                <a:latin typeface="Verdana"/>
                <a:cs typeface="Verdana"/>
              </a:rPr>
              <a:t> </a:t>
            </a:r>
            <a:r>
              <a:rPr sz="1100" spc="10" dirty="0">
                <a:latin typeface="Verdana"/>
                <a:cs typeface="Verdana"/>
              </a:rPr>
              <a:t>дея</a:t>
            </a:r>
            <a:r>
              <a:rPr sz="1100" spc="15" dirty="0">
                <a:latin typeface="Verdana"/>
                <a:cs typeface="Verdana"/>
              </a:rPr>
              <a:t>т</a:t>
            </a:r>
            <a:r>
              <a:rPr sz="1100" spc="20" dirty="0">
                <a:latin typeface="Verdana"/>
                <a:cs typeface="Verdana"/>
              </a:rPr>
              <a:t>ель</a:t>
            </a:r>
            <a:r>
              <a:rPr sz="1100" spc="15" dirty="0">
                <a:latin typeface="Verdana"/>
                <a:cs typeface="Verdana"/>
              </a:rPr>
              <a:t>н</a:t>
            </a:r>
            <a:r>
              <a:rPr sz="1100" spc="25" dirty="0">
                <a:latin typeface="Verdana"/>
                <a:cs typeface="Verdana"/>
              </a:rPr>
              <a:t>о</a:t>
            </a:r>
            <a:r>
              <a:rPr sz="1100" spc="5" dirty="0">
                <a:latin typeface="Verdana"/>
                <a:cs typeface="Verdana"/>
              </a:rPr>
              <a:t>ст</a:t>
            </a:r>
            <a:r>
              <a:rPr sz="1100" spc="-5" dirty="0">
                <a:latin typeface="Verdana"/>
                <a:cs typeface="Verdana"/>
              </a:rPr>
              <a:t>ь</a:t>
            </a:r>
            <a:endParaRPr sz="1100">
              <a:latin typeface="Verdana"/>
              <a:cs typeface="Verdana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4742179" y="2165282"/>
            <a:ext cx="3401695" cy="1375410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228600" indent="-216535">
              <a:lnSpc>
                <a:spcPct val="100000"/>
              </a:lnSpc>
              <a:spcBef>
                <a:spcPts val="295"/>
              </a:spcBef>
              <a:buChar char="•"/>
              <a:tabLst>
                <a:tab pos="228600" algn="l"/>
                <a:tab pos="229235" algn="l"/>
              </a:tabLst>
            </a:pPr>
            <a:r>
              <a:rPr sz="1100" spc="85" dirty="0">
                <a:latin typeface="Verdana"/>
                <a:cs typeface="Verdana"/>
              </a:rPr>
              <a:t>П</a:t>
            </a:r>
            <a:r>
              <a:rPr sz="1100" spc="65" dirty="0">
                <a:latin typeface="Verdana"/>
                <a:cs typeface="Verdana"/>
              </a:rPr>
              <a:t>р</a:t>
            </a:r>
            <a:r>
              <a:rPr sz="1100" spc="45" dirty="0">
                <a:latin typeface="Verdana"/>
                <a:cs typeface="Verdana"/>
              </a:rPr>
              <a:t>и</a:t>
            </a:r>
            <a:r>
              <a:rPr sz="1100" spc="15" dirty="0">
                <a:latin typeface="Verdana"/>
                <a:cs typeface="Verdana"/>
              </a:rPr>
              <a:t>в</a:t>
            </a:r>
            <a:r>
              <a:rPr sz="1100" spc="10" dirty="0">
                <a:latin typeface="Verdana"/>
                <a:cs typeface="Verdana"/>
              </a:rPr>
              <a:t>л</a:t>
            </a:r>
            <a:r>
              <a:rPr sz="1100" spc="20" dirty="0">
                <a:latin typeface="Verdana"/>
                <a:cs typeface="Verdana"/>
              </a:rPr>
              <a:t>ече</a:t>
            </a:r>
            <a:r>
              <a:rPr sz="1100" spc="15" dirty="0">
                <a:latin typeface="Verdana"/>
                <a:cs typeface="Verdana"/>
              </a:rPr>
              <a:t>н</a:t>
            </a:r>
            <a:r>
              <a:rPr sz="1100" spc="45" dirty="0">
                <a:latin typeface="Verdana"/>
                <a:cs typeface="Verdana"/>
              </a:rPr>
              <a:t>и</a:t>
            </a:r>
            <a:r>
              <a:rPr sz="1100" spc="-70" dirty="0">
                <a:latin typeface="Verdana"/>
                <a:cs typeface="Verdana"/>
              </a:rPr>
              <a:t>е,</a:t>
            </a:r>
            <a:r>
              <a:rPr sz="1100" spc="-120" dirty="0">
                <a:latin typeface="Verdana"/>
                <a:cs typeface="Verdana"/>
              </a:rPr>
              <a:t> </a:t>
            </a:r>
            <a:r>
              <a:rPr sz="1100" spc="35" dirty="0">
                <a:latin typeface="Verdana"/>
                <a:cs typeface="Verdana"/>
              </a:rPr>
              <a:t>о</a:t>
            </a:r>
            <a:r>
              <a:rPr sz="1100" spc="5" dirty="0">
                <a:latin typeface="Verdana"/>
                <a:cs typeface="Verdana"/>
              </a:rPr>
              <a:t>бу</a:t>
            </a:r>
            <a:r>
              <a:rPr sz="1100" spc="-5" dirty="0">
                <a:latin typeface="Verdana"/>
                <a:cs typeface="Verdana"/>
              </a:rPr>
              <a:t>ч</a:t>
            </a:r>
            <a:r>
              <a:rPr sz="1100" spc="40" dirty="0">
                <a:latin typeface="Verdana"/>
                <a:cs typeface="Verdana"/>
              </a:rPr>
              <a:t>ен</a:t>
            </a:r>
            <a:r>
              <a:rPr sz="1100" spc="30" dirty="0">
                <a:latin typeface="Verdana"/>
                <a:cs typeface="Verdana"/>
              </a:rPr>
              <a:t>и</a:t>
            </a:r>
            <a:r>
              <a:rPr sz="1100" spc="25" dirty="0">
                <a:latin typeface="Verdana"/>
                <a:cs typeface="Verdana"/>
              </a:rPr>
              <a:t>е</a:t>
            </a:r>
            <a:r>
              <a:rPr sz="1100" spc="-125" dirty="0">
                <a:latin typeface="Verdana"/>
                <a:cs typeface="Verdana"/>
              </a:rPr>
              <a:t> </a:t>
            </a:r>
            <a:r>
              <a:rPr sz="1100" spc="55" dirty="0">
                <a:latin typeface="Verdana"/>
                <a:cs typeface="Verdana"/>
              </a:rPr>
              <a:t>и</a:t>
            </a:r>
            <a:r>
              <a:rPr sz="1100" spc="-105" dirty="0">
                <a:latin typeface="Verdana"/>
                <a:cs typeface="Verdana"/>
              </a:rPr>
              <a:t> </a:t>
            </a:r>
            <a:r>
              <a:rPr sz="1100" spc="-45" dirty="0">
                <a:latin typeface="Verdana"/>
                <a:cs typeface="Verdana"/>
              </a:rPr>
              <a:t>у</a:t>
            </a:r>
            <a:r>
              <a:rPr sz="1100" spc="40" dirty="0">
                <a:latin typeface="Verdana"/>
                <a:cs typeface="Verdana"/>
              </a:rPr>
              <a:t>дер</a:t>
            </a:r>
            <a:r>
              <a:rPr sz="1100" spc="45" dirty="0">
                <a:latin typeface="Verdana"/>
                <a:cs typeface="Verdana"/>
              </a:rPr>
              <a:t>ж</a:t>
            </a:r>
            <a:r>
              <a:rPr sz="1100" spc="25" dirty="0">
                <a:latin typeface="Verdana"/>
                <a:cs typeface="Verdana"/>
              </a:rPr>
              <a:t>ан</a:t>
            </a:r>
            <a:r>
              <a:rPr sz="1100" spc="15" dirty="0">
                <a:latin typeface="Verdana"/>
                <a:cs typeface="Verdana"/>
              </a:rPr>
              <a:t>и</a:t>
            </a:r>
            <a:r>
              <a:rPr sz="1100" spc="25" dirty="0">
                <a:latin typeface="Verdana"/>
                <a:cs typeface="Verdana"/>
              </a:rPr>
              <a:t>е</a:t>
            </a:r>
            <a:endParaRPr sz="1100">
              <a:latin typeface="Verdana"/>
              <a:cs typeface="Verdana"/>
            </a:endParaRPr>
          </a:p>
          <a:p>
            <a:pPr marL="228600">
              <a:lnSpc>
                <a:spcPct val="100000"/>
              </a:lnSpc>
              <a:spcBef>
                <a:spcPts val="195"/>
              </a:spcBef>
            </a:pPr>
            <a:r>
              <a:rPr sz="1100" spc="30" dirty="0">
                <a:latin typeface="Verdana"/>
                <a:cs typeface="Verdana"/>
              </a:rPr>
              <a:t>добровольцев</a:t>
            </a:r>
            <a:endParaRPr sz="1100">
              <a:latin typeface="Verdana"/>
              <a:cs typeface="Verdana"/>
            </a:endParaRPr>
          </a:p>
          <a:p>
            <a:pPr marL="228600" marR="299085" indent="-216535">
              <a:lnSpc>
                <a:spcPct val="114500"/>
              </a:lnSpc>
              <a:spcBef>
                <a:spcPts val="15"/>
              </a:spcBef>
              <a:buChar char="•"/>
              <a:tabLst>
                <a:tab pos="228600" algn="l"/>
                <a:tab pos="229235" algn="l"/>
              </a:tabLst>
            </a:pPr>
            <a:r>
              <a:rPr sz="1100" spc="35" dirty="0">
                <a:latin typeface="Verdana"/>
                <a:cs typeface="Verdana"/>
              </a:rPr>
              <a:t>Бе</a:t>
            </a:r>
            <a:r>
              <a:rPr sz="1100" spc="15" dirty="0">
                <a:latin typeface="Verdana"/>
                <a:cs typeface="Verdana"/>
              </a:rPr>
              <a:t>спла</a:t>
            </a:r>
            <a:r>
              <a:rPr sz="1100" spc="-25" dirty="0">
                <a:latin typeface="Verdana"/>
                <a:cs typeface="Verdana"/>
              </a:rPr>
              <a:t>т</a:t>
            </a:r>
            <a:r>
              <a:rPr sz="1100" spc="10" dirty="0">
                <a:latin typeface="Verdana"/>
                <a:cs typeface="Verdana"/>
              </a:rPr>
              <a:t>н</a:t>
            </a:r>
            <a:r>
              <a:rPr sz="1100" dirty="0">
                <a:latin typeface="Verdana"/>
                <a:cs typeface="Verdana"/>
              </a:rPr>
              <a:t>а</a:t>
            </a:r>
            <a:r>
              <a:rPr sz="1100" spc="5" dirty="0">
                <a:latin typeface="Verdana"/>
                <a:cs typeface="Verdana"/>
              </a:rPr>
              <a:t>я</a:t>
            </a:r>
            <a:r>
              <a:rPr sz="1100" spc="-145" dirty="0">
                <a:latin typeface="Verdana"/>
                <a:cs typeface="Verdana"/>
              </a:rPr>
              <a:t> </a:t>
            </a:r>
            <a:r>
              <a:rPr sz="1100" spc="25" dirty="0">
                <a:latin typeface="Verdana"/>
                <a:cs typeface="Verdana"/>
              </a:rPr>
              <a:t>CR</a:t>
            </a:r>
            <a:r>
              <a:rPr sz="1100" spc="130" dirty="0">
                <a:latin typeface="Verdana"/>
                <a:cs typeface="Verdana"/>
              </a:rPr>
              <a:t>M</a:t>
            </a:r>
            <a:r>
              <a:rPr sz="1100" spc="-85" dirty="0">
                <a:latin typeface="Verdana"/>
                <a:cs typeface="Verdana"/>
              </a:rPr>
              <a:t>-</a:t>
            </a:r>
            <a:r>
              <a:rPr sz="1100" spc="25" dirty="0">
                <a:latin typeface="Verdana"/>
                <a:cs typeface="Verdana"/>
              </a:rPr>
              <a:t>сист</a:t>
            </a:r>
            <a:r>
              <a:rPr sz="1100" spc="65" dirty="0">
                <a:latin typeface="Verdana"/>
                <a:cs typeface="Verdana"/>
              </a:rPr>
              <a:t>ем</a:t>
            </a:r>
            <a:r>
              <a:rPr sz="1100" spc="-20" dirty="0">
                <a:latin typeface="Verdana"/>
                <a:cs typeface="Verdana"/>
              </a:rPr>
              <a:t>а</a:t>
            </a:r>
            <a:r>
              <a:rPr sz="1100" spc="-120" dirty="0">
                <a:latin typeface="Verdana"/>
                <a:cs typeface="Verdana"/>
              </a:rPr>
              <a:t> </a:t>
            </a:r>
            <a:r>
              <a:rPr sz="1100" spc="15" dirty="0">
                <a:latin typeface="Verdana"/>
                <a:cs typeface="Verdana"/>
              </a:rPr>
              <a:t>для</a:t>
            </a:r>
            <a:r>
              <a:rPr sz="1100" spc="-110" dirty="0">
                <a:latin typeface="Verdana"/>
                <a:cs typeface="Verdana"/>
              </a:rPr>
              <a:t> </a:t>
            </a:r>
            <a:r>
              <a:rPr sz="1100" spc="35" dirty="0">
                <a:latin typeface="Verdana"/>
                <a:cs typeface="Verdana"/>
              </a:rPr>
              <a:t>ра</a:t>
            </a:r>
            <a:r>
              <a:rPr sz="1100" spc="40" dirty="0">
                <a:latin typeface="Verdana"/>
                <a:cs typeface="Verdana"/>
              </a:rPr>
              <a:t>б</a:t>
            </a:r>
            <a:r>
              <a:rPr sz="1100" spc="30" dirty="0">
                <a:latin typeface="Verdana"/>
                <a:cs typeface="Verdana"/>
              </a:rPr>
              <a:t>о</a:t>
            </a:r>
            <a:r>
              <a:rPr sz="1100" spc="-25" dirty="0">
                <a:latin typeface="Verdana"/>
                <a:cs typeface="Verdana"/>
              </a:rPr>
              <a:t>т</a:t>
            </a:r>
            <a:r>
              <a:rPr sz="1100" spc="-10" dirty="0">
                <a:latin typeface="Verdana"/>
                <a:cs typeface="Verdana"/>
              </a:rPr>
              <a:t>ы</a:t>
            </a:r>
            <a:r>
              <a:rPr sz="1100" spc="-140" dirty="0">
                <a:latin typeface="Verdana"/>
                <a:cs typeface="Verdana"/>
              </a:rPr>
              <a:t> </a:t>
            </a:r>
            <a:r>
              <a:rPr sz="1100" spc="25" dirty="0">
                <a:latin typeface="Verdana"/>
                <a:cs typeface="Verdana"/>
              </a:rPr>
              <a:t>с  в</a:t>
            </a:r>
            <a:r>
              <a:rPr sz="1100" spc="30" dirty="0">
                <a:latin typeface="Verdana"/>
                <a:cs typeface="Verdana"/>
              </a:rPr>
              <a:t>о</a:t>
            </a:r>
            <a:r>
              <a:rPr sz="1100" spc="20" dirty="0">
                <a:latin typeface="Verdana"/>
                <a:cs typeface="Verdana"/>
              </a:rPr>
              <a:t>ло</a:t>
            </a:r>
            <a:r>
              <a:rPr sz="1100" spc="10" dirty="0">
                <a:latin typeface="Verdana"/>
                <a:cs typeface="Verdana"/>
              </a:rPr>
              <a:t>нт</a:t>
            </a:r>
            <a:r>
              <a:rPr sz="1100" spc="35" dirty="0">
                <a:latin typeface="Verdana"/>
                <a:cs typeface="Verdana"/>
              </a:rPr>
              <a:t>ерск</a:t>
            </a:r>
            <a:r>
              <a:rPr sz="1100" spc="25" dirty="0">
                <a:latin typeface="Verdana"/>
                <a:cs typeface="Verdana"/>
              </a:rPr>
              <a:t>и</a:t>
            </a:r>
            <a:r>
              <a:rPr sz="1100" spc="105" dirty="0">
                <a:latin typeface="Verdana"/>
                <a:cs typeface="Verdana"/>
              </a:rPr>
              <a:t>м</a:t>
            </a:r>
            <a:r>
              <a:rPr sz="1100" spc="-125" dirty="0">
                <a:latin typeface="Verdana"/>
                <a:cs typeface="Verdana"/>
              </a:rPr>
              <a:t> </a:t>
            </a:r>
            <a:r>
              <a:rPr sz="1100" spc="30" dirty="0">
                <a:latin typeface="Verdana"/>
                <a:cs typeface="Verdana"/>
              </a:rPr>
              <a:t>с</a:t>
            </a:r>
            <a:r>
              <a:rPr sz="1100" spc="40" dirty="0">
                <a:latin typeface="Verdana"/>
                <a:cs typeface="Verdana"/>
              </a:rPr>
              <a:t>о</a:t>
            </a:r>
            <a:r>
              <a:rPr sz="1100" spc="30" dirty="0">
                <a:latin typeface="Verdana"/>
                <a:cs typeface="Verdana"/>
              </a:rPr>
              <a:t>о</a:t>
            </a:r>
            <a:r>
              <a:rPr sz="1100" spc="50" dirty="0">
                <a:latin typeface="Verdana"/>
                <a:cs typeface="Verdana"/>
              </a:rPr>
              <a:t>б</a:t>
            </a:r>
            <a:r>
              <a:rPr sz="1100" spc="40" dirty="0">
                <a:latin typeface="Verdana"/>
                <a:cs typeface="Verdana"/>
              </a:rPr>
              <a:t>щ</a:t>
            </a:r>
            <a:r>
              <a:rPr sz="1100" spc="30" dirty="0">
                <a:latin typeface="Verdana"/>
                <a:cs typeface="Verdana"/>
              </a:rPr>
              <a:t>ес</a:t>
            </a:r>
            <a:r>
              <a:rPr sz="1100" spc="-25" dirty="0">
                <a:latin typeface="Verdana"/>
                <a:cs typeface="Verdana"/>
              </a:rPr>
              <a:t>т</a:t>
            </a:r>
            <a:r>
              <a:rPr sz="1100" spc="25" dirty="0">
                <a:latin typeface="Verdana"/>
                <a:cs typeface="Verdana"/>
              </a:rPr>
              <a:t>в</a:t>
            </a:r>
            <a:r>
              <a:rPr sz="1100" spc="30" dirty="0">
                <a:latin typeface="Verdana"/>
                <a:cs typeface="Verdana"/>
              </a:rPr>
              <a:t>о</a:t>
            </a:r>
            <a:r>
              <a:rPr sz="1100" spc="105" dirty="0">
                <a:latin typeface="Verdana"/>
                <a:cs typeface="Verdana"/>
              </a:rPr>
              <a:t>м</a:t>
            </a:r>
            <a:endParaRPr sz="1100">
              <a:latin typeface="Verdana"/>
              <a:cs typeface="Verdana"/>
            </a:endParaRPr>
          </a:p>
          <a:p>
            <a:pPr marL="228600" indent="-216535">
              <a:lnSpc>
                <a:spcPct val="100000"/>
              </a:lnSpc>
              <a:spcBef>
                <a:spcPts val="200"/>
              </a:spcBef>
              <a:buChar char="•"/>
              <a:tabLst>
                <a:tab pos="228600" algn="l"/>
                <a:tab pos="229235" algn="l"/>
              </a:tabLst>
            </a:pPr>
            <a:r>
              <a:rPr sz="1100" spc="65" dirty="0">
                <a:latin typeface="Verdana"/>
                <a:cs typeface="Verdana"/>
              </a:rPr>
              <a:t>П</a:t>
            </a:r>
            <a:r>
              <a:rPr sz="1100" spc="55" dirty="0">
                <a:latin typeface="Verdana"/>
                <a:cs typeface="Verdana"/>
              </a:rPr>
              <a:t>о</a:t>
            </a:r>
            <a:r>
              <a:rPr sz="1100" spc="50" dirty="0">
                <a:latin typeface="Verdana"/>
                <a:cs typeface="Verdana"/>
              </a:rPr>
              <a:t>и</a:t>
            </a:r>
            <a:r>
              <a:rPr sz="1100" spc="10" dirty="0">
                <a:latin typeface="Verdana"/>
                <a:cs typeface="Verdana"/>
              </a:rPr>
              <a:t>ск</a:t>
            </a:r>
            <a:r>
              <a:rPr sz="1100" spc="-105" dirty="0">
                <a:latin typeface="Verdana"/>
                <a:cs typeface="Verdana"/>
              </a:rPr>
              <a:t> </a:t>
            </a:r>
            <a:r>
              <a:rPr sz="1100" spc="10" dirty="0">
                <a:latin typeface="Verdana"/>
                <a:cs typeface="Verdana"/>
              </a:rPr>
              <a:t>па</a:t>
            </a:r>
            <a:r>
              <a:rPr sz="1100" spc="20" dirty="0">
                <a:latin typeface="Verdana"/>
                <a:cs typeface="Verdana"/>
              </a:rPr>
              <a:t>рт</a:t>
            </a:r>
            <a:r>
              <a:rPr sz="1100" spc="45" dirty="0">
                <a:latin typeface="Verdana"/>
                <a:cs typeface="Verdana"/>
              </a:rPr>
              <a:t>не</a:t>
            </a:r>
            <a:r>
              <a:rPr sz="1100" spc="30" dirty="0">
                <a:latin typeface="Verdana"/>
                <a:cs typeface="Verdana"/>
              </a:rPr>
              <a:t>р</a:t>
            </a:r>
            <a:r>
              <a:rPr sz="1100" spc="20" dirty="0">
                <a:latin typeface="Verdana"/>
                <a:cs typeface="Verdana"/>
              </a:rPr>
              <a:t>о</a:t>
            </a:r>
            <a:r>
              <a:rPr sz="1100" spc="15" dirty="0">
                <a:latin typeface="Verdana"/>
                <a:cs typeface="Verdana"/>
              </a:rPr>
              <a:t>в</a:t>
            </a:r>
            <a:endParaRPr sz="1100">
              <a:latin typeface="Verdana"/>
              <a:cs typeface="Verdana"/>
            </a:endParaRPr>
          </a:p>
          <a:p>
            <a:pPr marL="228600" indent="-216535">
              <a:lnSpc>
                <a:spcPct val="100000"/>
              </a:lnSpc>
              <a:spcBef>
                <a:spcPts val="195"/>
              </a:spcBef>
              <a:buChar char="•"/>
              <a:tabLst>
                <a:tab pos="228600" algn="l"/>
                <a:tab pos="229235" algn="l"/>
              </a:tabLst>
            </a:pPr>
            <a:r>
              <a:rPr sz="1100" spc="40" dirty="0">
                <a:latin typeface="Verdana"/>
                <a:cs typeface="Verdana"/>
              </a:rPr>
              <a:t>Продвижение</a:t>
            </a:r>
            <a:r>
              <a:rPr sz="1100" spc="-120" dirty="0">
                <a:latin typeface="Verdana"/>
                <a:cs typeface="Verdana"/>
              </a:rPr>
              <a:t> </a:t>
            </a:r>
            <a:r>
              <a:rPr sz="1100" spc="10" dirty="0">
                <a:latin typeface="Verdana"/>
                <a:cs typeface="Verdana"/>
              </a:rPr>
              <a:t>своих</a:t>
            </a:r>
            <a:r>
              <a:rPr sz="1100" spc="-100" dirty="0">
                <a:latin typeface="Verdana"/>
                <a:cs typeface="Verdana"/>
              </a:rPr>
              <a:t> </a:t>
            </a:r>
            <a:r>
              <a:rPr sz="1100" spc="10" dirty="0">
                <a:latin typeface="Verdana"/>
                <a:cs typeface="Verdana"/>
              </a:rPr>
              <a:t>социальных</a:t>
            </a:r>
            <a:r>
              <a:rPr sz="1100" spc="-120" dirty="0">
                <a:latin typeface="Verdana"/>
                <a:cs typeface="Verdana"/>
              </a:rPr>
              <a:t> </a:t>
            </a:r>
            <a:r>
              <a:rPr sz="1100" spc="20" dirty="0">
                <a:latin typeface="Verdana"/>
                <a:cs typeface="Verdana"/>
              </a:rPr>
              <a:t>проектов</a:t>
            </a:r>
            <a:endParaRPr sz="1100">
              <a:latin typeface="Verdana"/>
              <a:cs typeface="Verdana"/>
            </a:endParaRPr>
          </a:p>
          <a:p>
            <a:pPr marL="228600" indent="-216535">
              <a:lnSpc>
                <a:spcPct val="100000"/>
              </a:lnSpc>
              <a:spcBef>
                <a:spcPts val="204"/>
              </a:spcBef>
              <a:buChar char="•"/>
              <a:tabLst>
                <a:tab pos="228600" algn="l"/>
                <a:tab pos="229235" algn="l"/>
              </a:tabLst>
            </a:pPr>
            <a:r>
              <a:rPr sz="1100" spc="20" dirty="0">
                <a:latin typeface="Verdana"/>
                <a:cs typeface="Verdana"/>
              </a:rPr>
              <a:t>Ин</a:t>
            </a:r>
            <a:r>
              <a:rPr sz="1100" spc="15" dirty="0">
                <a:latin typeface="Verdana"/>
                <a:cs typeface="Verdana"/>
              </a:rPr>
              <a:t>ф</a:t>
            </a:r>
            <a:r>
              <a:rPr sz="1100" spc="35" dirty="0">
                <a:latin typeface="Verdana"/>
                <a:cs typeface="Verdana"/>
              </a:rPr>
              <a:t>о</a:t>
            </a:r>
            <a:r>
              <a:rPr sz="1100" spc="50" dirty="0">
                <a:latin typeface="Verdana"/>
                <a:cs typeface="Verdana"/>
              </a:rPr>
              <a:t>рмац</a:t>
            </a:r>
            <a:r>
              <a:rPr sz="1100" spc="45" dirty="0">
                <a:latin typeface="Verdana"/>
                <a:cs typeface="Verdana"/>
              </a:rPr>
              <a:t>и</a:t>
            </a:r>
            <a:r>
              <a:rPr sz="1100" spc="35" dirty="0">
                <a:latin typeface="Verdana"/>
                <a:cs typeface="Verdana"/>
              </a:rPr>
              <a:t>о</a:t>
            </a:r>
            <a:r>
              <a:rPr sz="1100" spc="30" dirty="0">
                <a:latin typeface="Verdana"/>
                <a:cs typeface="Verdana"/>
              </a:rPr>
              <a:t>н</a:t>
            </a:r>
            <a:r>
              <a:rPr sz="1100" spc="15" dirty="0">
                <a:latin typeface="Verdana"/>
                <a:cs typeface="Verdana"/>
              </a:rPr>
              <a:t>н</a:t>
            </a:r>
            <a:r>
              <a:rPr sz="1100" spc="-5" dirty="0">
                <a:latin typeface="Verdana"/>
                <a:cs typeface="Verdana"/>
              </a:rPr>
              <a:t>а</a:t>
            </a:r>
            <a:r>
              <a:rPr sz="1100" spc="10" dirty="0">
                <a:latin typeface="Verdana"/>
                <a:cs typeface="Verdana"/>
              </a:rPr>
              <a:t>я</a:t>
            </a:r>
            <a:r>
              <a:rPr sz="1100" spc="-145" dirty="0">
                <a:latin typeface="Verdana"/>
                <a:cs typeface="Verdana"/>
              </a:rPr>
              <a:t> </a:t>
            </a:r>
            <a:r>
              <a:rPr sz="1100" spc="55" dirty="0">
                <a:latin typeface="Verdana"/>
                <a:cs typeface="Verdana"/>
              </a:rPr>
              <a:t>и</a:t>
            </a:r>
            <a:r>
              <a:rPr sz="1100" spc="-105" dirty="0">
                <a:latin typeface="Verdana"/>
                <a:cs typeface="Verdana"/>
              </a:rPr>
              <a:t> </a:t>
            </a:r>
            <a:r>
              <a:rPr sz="1100" spc="20" dirty="0">
                <a:latin typeface="Verdana"/>
                <a:cs typeface="Verdana"/>
              </a:rPr>
              <a:t>грант</a:t>
            </a:r>
            <a:r>
              <a:rPr sz="1100" spc="25" dirty="0">
                <a:latin typeface="Verdana"/>
                <a:cs typeface="Verdana"/>
              </a:rPr>
              <a:t>о</a:t>
            </a:r>
            <a:r>
              <a:rPr sz="1100" dirty="0">
                <a:latin typeface="Verdana"/>
                <a:cs typeface="Verdana"/>
              </a:rPr>
              <a:t>вая</a:t>
            </a:r>
            <a:r>
              <a:rPr sz="1100" spc="-145" dirty="0">
                <a:latin typeface="Verdana"/>
                <a:cs typeface="Verdana"/>
              </a:rPr>
              <a:t> </a:t>
            </a:r>
            <a:r>
              <a:rPr sz="1100" spc="40" dirty="0">
                <a:latin typeface="Verdana"/>
                <a:cs typeface="Verdana"/>
              </a:rPr>
              <a:t>подде</a:t>
            </a:r>
            <a:r>
              <a:rPr sz="1100" spc="25" dirty="0">
                <a:latin typeface="Verdana"/>
                <a:cs typeface="Verdana"/>
              </a:rPr>
              <a:t>р</a:t>
            </a:r>
            <a:r>
              <a:rPr sz="1100" spc="15" dirty="0">
                <a:latin typeface="Verdana"/>
                <a:cs typeface="Verdana"/>
              </a:rPr>
              <a:t>ж</a:t>
            </a:r>
            <a:r>
              <a:rPr sz="1100" dirty="0">
                <a:latin typeface="Verdana"/>
                <a:cs typeface="Verdana"/>
              </a:rPr>
              <a:t>к</a:t>
            </a:r>
            <a:r>
              <a:rPr sz="1100" spc="-20" dirty="0">
                <a:latin typeface="Verdana"/>
                <a:cs typeface="Verdana"/>
              </a:rPr>
              <a:t>а</a:t>
            </a:r>
            <a:endParaRPr sz="1100">
              <a:latin typeface="Verdana"/>
              <a:cs typeface="Verdana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679500" y="4062171"/>
            <a:ext cx="3296285" cy="5264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690"/>
              </a:lnSpc>
              <a:spcBef>
                <a:spcPts val="100"/>
              </a:spcBef>
              <a:tabLst>
                <a:tab pos="2077085" algn="l"/>
              </a:tabLst>
            </a:pPr>
            <a:r>
              <a:rPr sz="2400" b="1" spc="-15" dirty="0">
                <a:solidFill>
                  <a:srgbClr val="214AC1"/>
                </a:solidFill>
                <a:latin typeface="Tahoma"/>
                <a:cs typeface="Tahoma"/>
              </a:rPr>
              <a:t>4,7</a:t>
            </a:r>
            <a:r>
              <a:rPr sz="2400" b="1" spc="-35" dirty="0">
                <a:solidFill>
                  <a:srgbClr val="214AC1"/>
                </a:solidFill>
                <a:latin typeface="Tahoma"/>
                <a:cs typeface="Tahoma"/>
              </a:rPr>
              <a:t> </a:t>
            </a:r>
            <a:r>
              <a:rPr sz="2400" b="1" spc="90" dirty="0">
                <a:solidFill>
                  <a:srgbClr val="214AC1"/>
                </a:solidFill>
                <a:latin typeface="Tahoma"/>
                <a:cs typeface="Tahoma"/>
              </a:rPr>
              <a:t>млн	</a:t>
            </a:r>
            <a:r>
              <a:rPr sz="2400" b="1" spc="25" dirty="0">
                <a:solidFill>
                  <a:srgbClr val="214AC1"/>
                </a:solidFill>
                <a:latin typeface="Tahoma"/>
                <a:cs typeface="Tahoma"/>
              </a:rPr>
              <a:t>68</a:t>
            </a:r>
            <a:r>
              <a:rPr sz="2400" b="1" spc="-60" dirty="0">
                <a:solidFill>
                  <a:srgbClr val="214AC1"/>
                </a:solidFill>
                <a:latin typeface="Tahoma"/>
                <a:cs typeface="Tahoma"/>
              </a:rPr>
              <a:t> </a:t>
            </a:r>
            <a:r>
              <a:rPr sz="2400" b="1" spc="70" dirty="0">
                <a:solidFill>
                  <a:srgbClr val="214AC1"/>
                </a:solidFill>
                <a:latin typeface="Tahoma"/>
                <a:cs typeface="Tahoma"/>
              </a:rPr>
              <a:t>тыс</a:t>
            </a:r>
            <a:endParaRPr sz="2400">
              <a:latin typeface="Tahoma"/>
              <a:cs typeface="Tahoma"/>
            </a:endParaRPr>
          </a:p>
          <a:p>
            <a:pPr marL="12700">
              <a:lnSpc>
                <a:spcPts val="1250"/>
              </a:lnSpc>
              <a:tabLst>
                <a:tab pos="2077085" algn="l"/>
              </a:tabLst>
            </a:pPr>
            <a:r>
              <a:rPr sz="1200" spc="25" dirty="0">
                <a:solidFill>
                  <a:srgbClr val="214AC1"/>
                </a:solidFill>
                <a:latin typeface="Verdana"/>
                <a:cs typeface="Verdana"/>
              </a:rPr>
              <a:t>волонтеров	</a:t>
            </a:r>
            <a:r>
              <a:rPr sz="1200" spc="20" dirty="0">
                <a:solidFill>
                  <a:srgbClr val="214AC1"/>
                </a:solidFill>
                <a:latin typeface="Verdana"/>
                <a:cs typeface="Verdana"/>
              </a:rPr>
              <a:t>организаторов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4825746" y="4062171"/>
            <a:ext cx="127190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75" dirty="0">
                <a:solidFill>
                  <a:srgbClr val="214AC1"/>
                </a:solidFill>
                <a:latin typeface="Tahoma"/>
                <a:cs typeface="Tahoma"/>
              </a:rPr>
              <a:t>395</a:t>
            </a:r>
            <a:r>
              <a:rPr sz="2400" b="1" spc="-95" dirty="0">
                <a:solidFill>
                  <a:srgbClr val="214AC1"/>
                </a:solidFill>
                <a:latin typeface="Tahoma"/>
                <a:cs typeface="Tahoma"/>
              </a:rPr>
              <a:t> </a:t>
            </a:r>
            <a:r>
              <a:rPr sz="2400" b="1" spc="70" dirty="0">
                <a:solidFill>
                  <a:srgbClr val="214AC1"/>
                </a:solidFill>
                <a:latin typeface="Tahoma"/>
                <a:cs typeface="Tahoma"/>
              </a:rPr>
              <a:t>тыс</a:t>
            </a:r>
            <a:endParaRPr sz="2400">
              <a:latin typeface="Tahoma"/>
              <a:cs typeface="Tahoma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4825746" y="4379772"/>
            <a:ext cx="95313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35" dirty="0">
                <a:solidFill>
                  <a:srgbClr val="214AC1"/>
                </a:solidFill>
                <a:latin typeface="Verdana"/>
                <a:cs typeface="Verdana"/>
              </a:rPr>
              <a:t>до</a:t>
            </a:r>
            <a:r>
              <a:rPr sz="1200" spc="60" dirty="0">
                <a:solidFill>
                  <a:srgbClr val="214AC1"/>
                </a:solidFill>
                <a:latin typeface="Verdana"/>
                <a:cs typeface="Verdana"/>
              </a:rPr>
              <a:t>бр</a:t>
            </a:r>
            <a:r>
              <a:rPr sz="1200" spc="-15" dirty="0">
                <a:solidFill>
                  <a:srgbClr val="214AC1"/>
                </a:solidFill>
                <a:latin typeface="Verdana"/>
                <a:cs typeface="Verdana"/>
              </a:rPr>
              <a:t>ы</a:t>
            </a:r>
            <a:r>
              <a:rPr sz="1200" spc="-80" dirty="0">
                <a:solidFill>
                  <a:srgbClr val="214AC1"/>
                </a:solidFill>
                <a:latin typeface="Verdana"/>
                <a:cs typeface="Verdana"/>
              </a:rPr>
              <a:t>х</a:t>
            </a:r>
            <a:r>
              <a:rPr sz="1200" spc="-145" dirty="0">
                <a:solidFill>
                  <a:srgbClr val="214AC1"/>
                </a:solidFill>
                <a:latin typeface="Verdana"/>
                <a:cs typeface="Verdana"/>
              </a:rPr>
              <a:t> </a:t>
            </a:r>
            <a:r>
              <a:rPr sz="1200" spc="25" dirty="0">
                <a:solidFill>
                  <a:srgbClr val="214AC1"/>
                </a:solidFill>
                <a:latin typeface="Verdana"/>
                <a:cs typeface="Verdana"/>
              </a:rPr>
              <a:t>дел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6665468" y="4062171"/>
            <a:ext cx="115633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30" dirty="0">
                <a:solidFill>
                  <a:srgbClr val="214AC1"/>
                </a:solidFill>
                <a:latin typeface="Tahoma"/>
                <a:cs typeface="Tahoma"/>
              </a:rPr>
              <a:t>38</a:t>
            </a:r>
            <a:r>
              <a:rPr sz="2400" b="1" spc="-100" dirty="0">
                <a:solidFill>
                  <a:srgbClr val="214AC1"/>
                </a:solidFill>
                <a:latin typeface="Tahoma"/>
                <a:cs typeface="Tahoma"/>
              </a:rPr>
              <a:t> </a:t>
            </a:r>
            <a:r>
              <a:rPr sz="2400" b="1" spc="90" dirty="0">
                <a:solidFill>
                  <a:srgbClr val="214AC1"/>
                </a:solidFill>
                <a:latin typeface="Tahoma"/>
                <a:cs typeface="Tahoma"/>
              </a:rPr>
              <a:t>млн</a:t>
            </a:r>
            <a:endParaRPr sz="2400">
              <a:latin typeface="Tahoma"/>
              <a:cs typeface="Tahoma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6665468" y="4379772"/>
            <a:ext cx="163385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25" dirty="0">
                <a:solidFill>
                  <a:srgbClr val="214AC1"/>
                </a:solidFill>
                <a:latin typeface="Verdana"/>
                <a:cs typeface="Verdana"/>
              </a:rPr>
              <a:t>в</a:t>
            </a:r>
            <a:r>
              <a:rPr sz="1200" spc="30" dirty="0">
                <a:solidFill>
                  <a:srgbClr val="214AC1"/>
                </a:solidFill>
                <a:latin typeface="Verdana"/>
                <a:cs typeface="Verdana"/>
              </a:rPr>
              <a:t>оло</a:t>
            </a:r>
            <a:r>
              <a:rPr sz="1200" spc="35" dirty="0">
                <a:solidFill>
                  <a:srgbClr val="214AC1"/>
                </a:solidFill>
                <a:latin typeface="Verdana"/>
                <a:cs typeface="Verdana"/>
              </a:rPr>
              <a:t>н</a:t>
            </a:r>
            <a:r>
              <a:rPr sz="1200" spc="20" dirty="0">
                <a:solidFill>
                  <a:srgbClr val="214AC1"/>
                </a:solidFill>
                <a:latin typeface="Verdana"/>
                <a:cs typeface="Verdana"/>
              </a:rPr>
              <a:t>тер</a:t>
            </a:r>
            <a:r>
              <a:rPr sz="1200" spc="25" dirty="0">
                <a:solidFill>
                  <a:srgbClr val="214AC1"/>
                </a:solidFill>
                <a:latin typeface="Verdana"/>
                <a:cs typeface="Verdana"/>
              </a:rPr>
              <a:t>с</a:t>
            </a:r>
            <a:r>
              <a:rPr sz="1200" spc="-15" dirty="0">
                <a:solidFill>
                  <a:srgbClr val="214AC1"/>
                </a:solidFill>
                <a:latin typeface="Verdana"/>
                <a:cs typeface="Verdana"/>
              </a:rPr>
              <a:t>ких</a:t>
            </a:r>
            <a:r>
              <a:rPr sz="1200" spc="-145" dirty="0">
                <a:solidFill>
                  <a:srgbClr val="214AC1"/>
                </a:solidFill>
                <a:latin typeface="Verdana"/>
                <a:cs typeface="Verdana"/>
              </a:rPr>
              <a:t> </a:t>
            </a:r>
            <a:r>
              <a:rPr sz="1200" dirty="0">
                <a:solidFill>
                  <a:srgbClr val="214AC1"/>
                </a:solidFill>
                <a:latin typeface="Verdana"/>
                <a:cs typeface="Verdana"/>
              </a:rPr>
              <a:t>ча</a:t>
            </a:r>
            <a:r>
              <a:rPr sz="1200" spc="-10" dirty="0">
                <a:solidFill>
                  <a:srgbClr val="214AC1"/>
                </a:solidFill>
                <a:latin typeface="Verdana"/>
                <a:cs typeface="Verdana"/>
              </a:rPr>
              <a:t>с</a:t>
            </a:r>
            <a:r>
              <a:rPr sz="1200" spc="30" dirty="0">
                <a:solidFill>
                  <a:srgbClr val="214AC1"/>
                </a:solidFill>
                <a:latin typeface="Verdana"/>
                <a:cs typeface="Verdana"/>
              </a:rPr>
              <a:t>о</a:t>
            </a:r>
            <a:r>
              <a:rPr sz="1200" spc="15" dirty="0">
                <a:solidFill>
                  <a:srgbClr val="214AC1"/>
                </a:solidFill>
                <a:latin typeface="Verdana"/>
                <a:cs typeface="Verdana"/>
              </a:rPr>
              <a:t>в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20" name="object 2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13004" y="309372"/>
            <a:ext cx="1115568" cy="47701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84759" y="268935"/>
            <a:ext cx="3694429" cy="3606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200" b="1" spc="275" dirty="0">
                <a:solidFill>
                  <a:srgbClr val="214AC1"/>
                </a:solidFill>
                <a:latin typeface="Corbel"/>
                <a:cs typeface="Corbel"/>
              </a:rPr>
              <a:t>Экосистема</a:t>
            </a:r>
            <a:r>
              <a:rPr sz="2200" b="1" spc="130" dirty="0">
                <a:solidFill>
                  <a:srgbClr val="214AC1"/>
                </a:solidFill>
                <a:latin typeface="Corbel"/>
                <a:cs typeface="Corbel"/>
              </a:rPr>
              <a:t> </a:t>
            </a:r>
            <a:r>
              <a:rPr sz="2200" b="1" spc="290" dirty="0">
                <a:solidFill>
                  <a:srgbClr val="214AC1"/>
                </a:solidFill>
                <a:latin typeface="Corbel"/>
                <a:cs typeface="Corbel"/>
              </a:rPr>
              <a:t>платформы</a:t>
            </a:r>
            <a:endParaRPr sz="2200">
              <a:latin typeface="Corbel"/>
              <a:cs typeface="Corbel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115734" y="1179347"/>
            <a:ext cx="3028950" cy="1381760"/>
            <a:chOff x="115734" y="1179347"/>
            <a:chExt cx="3028950" cy="138176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5734" y="1179347"/>
              <a:ext cx="3028367" cy="1381201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193547" y="1257299"/>
              <a:ext cx="2856230" cy="1191895"/>
            </a:xfrm>
            <a:custGeom>
              <a:avLst/>
              <a:gdLst/>
              <a:ahLst/>
              <a:cxnLst/>
              <a:rect l="l" t="t" r="r" b="b"/>
              <a:pathLst>
                <a:path w="2856230" h="1191895">
                  <a:moveTo>
                    <a:pt x="2718816" y="0"/>
                  </a:moveTo>
                  <a:lnTo>
                    <a:pt x="137160" y="0"/>
                  </a:lnTo>
                  <a:lnTo>
                    <a:pt x="93805" y="6998"/>
                  </a:lnTo>
                  <a:lnTo>
                    <a:pt x="56153" y="26481"/>
                  </a:lnTo>
                  <a:lnTo>
                    <a:pt x="26462" y="56180"/>
                  </a:lnTo>
                  <a:lnTo>
                    <a:pt x="6992" y="93829"/>
                  </a:lnTo>
                  <a:lnTo>
                    <a:pt x="0" y="137160"/>
                  </a:lnTo>
                  <a:lnTo>
                    <a:pt x="0" y="1054608"/>
                  </a:lnTo>
                  <a:lnTo>
                    <a:pt x="6992" y="1097938"/>
                  </a:lnTo>
                  <a:lnTo>
                    <a:pt x="26462" y="1135587"/>
                  </a:lnTo>
                  <a:lnTo>
                    <a:pt x="56153" y="1165286"/>
                  </a:lnTo>
                  <a:lnTo>
                    <a:pt x="93805" y="1184769"/>
                  </a:lnTo>
                  <a:lnTo>
                    <a:pt x="137160" y="1191768"/>
                  </a:lnTo>
                  <a:lnTo>
                    <a:pt x="2718816" y="1191768"/>
                  </a:lnTo>
                  <a:lnTo>
                    <a:pt x="2762146" y="1184769"/>
                  </a:lnTo>
                  <a:lnTo>
                    <a:pt x="2799795" y="1165286"/>
                  </a:lnTo>
                  <a:lnTo>
                    <a:pt x="2829494" y="1135587"/>
                  </a:lnTo>
                  <a:lnTo>
                    <a:pt x="2848977" y="1097938"/>
                  </a:lnTo>
                  <a:lnTo>
                    <a:pt x="2855976" y="1054608"/>
                  </a:lnTo>
                  <a:lnTo>
                    <a:pt x="2855976" y="137160"/>
                  </a:lnTo>
                  <a:lnTo>
                    <a:pt x="2848977" y="93829"/>
                  </a:lnTo>
                  <a:lnTo>
                    <a:pt x="2829494" y="56180"/>
                  </a:lnTo>
                  <a:lnTo>
                    <a:pt x="2799795" y="26481"/>
                  </a:lnTo>
                  <a:lnTo>
                    <a:pt x="2762146" y="6998"/>
                  </a:lnTo>
                  <a:lnTo>
                    <a:pt x="271881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22147" y="1328927"/>
              <a:ext cx="615696" cy="262127"/>
            </a:xfrm>
            <a:prstGeom prst="rect">
              <a:avLst/>
            </a:prstGeom>
          </p:spPr>
        </p:pic>
      </p:grpSp>
      <p:sp>
        <p:nvSpPr>
          <p:cNvPr id="7" name="object 7"/>
          <p:cNvSpPr txBox="1"/>
          <p:nvPr/>
        </p:nvSpPr>
        <p:spPr>
          <a:xfrm>
            <a:off x="410057" y="1659382"/>
            <a:ext cx="2345690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spc="40" dirty="0">
                <a:latin typeface="Verdana"/>
                <a:cs typeface="Verdana"/>
              </a:rPr>
              <a:t>Площ</a:t>
            </a:r>
            <a:r>
              <a:rPr sz="1100" spc="-20" dirty="0">
                <a:latin typeface="Verdana"/>
                <a:cs typeface="Verdana"/>
              </a:rPr>
              <a:t>а</a:t>
            </a:r>
            <a:r>
              <a:rPr sz="1100" spc="10" dirty="0">
                <a:latin typeface="Verdana"/>
                <a:cs typeface="Verdana"/>
              </a:rPr>
              <a:t>д</a:t>
            </a:r>
            <a:r>
              <a:rPr sz="1100" spc="5" dirty="0">
                <a:latin typeface="Verdana"/>
                <a:cs typeface="Verdana"/>
              </a:rPr>
              <a:t>к</a:t>
            </a:r>
            <a:r>
              <a:rPr sz="1100" spc="-20" dirty="0">
                <a:latin typeface="Verdana"/>
                <a:cs typeface="Verdana"/>
              </a:rPr>
              <a:t>а</a:t>
            </a:r>
            <a:r>
              <a:rPr sz="1100" spc="-120" dirty="0">
                <a:latin typeface="Verdana"/>
                <a:cs typeface="Verdana"/>
              </a:rPr>
              <a:t> </a:t>
            </a:r>
            <a:r>
              <a:rPr sz="1100" spc="15" dirty="0">
                <a:latin typeface="Verdana"/>
                <a:cs typeface="Verdana"/>
              </a:rPr>
              <a:t>для</a:t>
            </a:r>
            <a:r>
              <a:rPr sz="1100" spc="-110" dirty="0">
                <a:latin typeface="Verdana"/>
                <a:cs typeface="Verdana"/>
              </a:rPr>
              <a:t> </a:t>
            </a:r>
            <a:r>
              <a:rPr sz="1100" dirty="0">
                <a:latin typeface="Verdana"/>
                <a:cs typeface="Verdana"/>
              </a:rPr>
              <a:t>вза</a:t>
            </a:r>
            <a:r>
              <a:rPr sz="1100" spc="50" dirty="0">
                <a:latin typeface="Verdana"/>
                <a:cs typeface="Verdana"/>
              </a:rPr>
              <a:t>и</a:t>
            </a:r>
            <a:r>
              <a:rPr sz="1100" spc="105" dirty="0">
                <a:latin typeface="Verdana"/>
                <a:cs typeface="Verdana"/>
              </a:rPr>
              <a:t>м</a:t>
            </a:r>
            <a:r>
              <a:rPr sz="1100" spc="30" dirty="0">
                <a:latin typeface="Verdana"/>
                <a:cs typeface="Verdana"/>
              </a:rPr>
              <a:t>о</a:t>
            </a:r>
            <a:r>
              <a:rPr sz="1100" spc="25" dirty="0">
                <a:latin typeface="Verdana"/>
                <a:cs typeface="Verdana"/>
              </a:rPr>
              <a:t>действия</a:t>
            </a:r>
            <a:endParaRPr sz="1100">
              <a:latin typeface="Verdana"/>
              <a:cs typeface="Verdana"/>
            </a:endParaRPr>
          </a:p>
          <a:p>
            <a:pPr marL="12700" marR="179705">
              <a:lnSpc>
                <a:spcPct val="100000"/>
              </a:lnSpc>
            </a:pPr>
            <a:r>
              <a:rPr sz="1100" spc="25" dirty="0">
                <a:latin typeface="Verdana"/>
                <a:cs typeface="Verdana"/>
              </a:rPr>
              <a:t>во</a:t>
            </a:r>
            <a:r>
              <a:rPr sz="1100" spc="30" dirty="0">
                <a:latin typeface="Verdana"/>
                <a:cs typeface="Verdana"/>
              </a:rPr>
              <a:t>лонтеро</a:t>
            </a:r>
            <a:r>
              <a:rPr sz="1100" spc="15" dirty="0">
                <a:latin typeface="Verdana"/>
                <a:cs typeface="Verdana"/>
              </a:rPr>
              <a:t>в</a:t>
            </a:r>
            <a:r>
              <a:rPr sz="1100" spc="-140" dirty="0">
                <a:latin typeface="Verdana"/>
                <a:cs typeface="Verdana"/>
              </a:rPr>
              <a:t> </a:t>
            </a:r>
            <a:r>
              <a:rPr sz="1100" spc="55" dirty="0">
                <a:latin typeface="Verdana"/>
                <a:cs typeface="Verdana"/>
              </a:rPr>
              <a:t>и</a:t>
            </a:r>
            <a:r>
              <a:rPr sz="1100" spc="-105" dirty="0">
                <a:latin typeface="Verdana"/>
                <a:cs typeface="Verdana"/>
              </a:rPr>
              <a:t> </a:t>
            </a:r>
            <a:r>
              <a:rPr sz="1100" spc="25" dirty="0">
                <a:latin typeface="Verdana"/>
                <a:cs typeface="Verdana"/>
              </a:rPr>
              <a:t>орга</a:t>
            </a:r>
            <a:r>
              <a:rPr sz="1100" spc="50" dirty="0">
                <a:latin typeface="Verdana"/>
                <a:cs typeface="Verdana"/>
              </a:rPr>
              <a:t>н</a:t>
            </a:r>
            <a:r>
              <a:rPr sz="1100" spc="40" dirty="0">
                <a:latin typeface="Verdana"/>
                <a:cs typeface="Verdana"/>
              </a:rPr>
              <a:t>и</a:t>
            </a:r>
            <a:r>
              <a:rPr sz="1100" spc="-10" dirty="0">
                <a:latin typeface="Verdana"/>
                <a:cs typeface="Verdana"/>
              </a:rPr>
              <a:t>зат</a:t>
            </a:r>
            <a:r>
              <a:rPr sz="1100" spc="25" dirty="0">
                <a:latin typeface="Verdana"/>
                <a:cs typeface="Verdana"/>
              </a:rPr>
              <a:t>о</a:t>
            </a:r>
            <a:r>
              <a:rPr sz="1100" spc="55" dirty="0">
                <a:latin typeface="Verdana"/>
                <a:cs typeface="Verdana"/>
              </a:rPr>
              <a:t>р</a:t>
            </a:r>
            <a:r>
              <a:rPr sz="1100" spc="35" dirty="0">
                <a:latin typeface="Verdana"/>
                <a:cs typeface="Verdana"/>
              </a:rPr>
              <a:t>о</a:t>
            </a:r>
            <a:r>
              <a:rPr sz="1100" spc="10" dirty="0">
                <a:latin typeface="Verdana"/>
                <a:cs typeface="Verdana"/>
              </a:rPr>
              <a:t>в  </a:t>
            </a:r>
            <a:r>
              <a:rPr sz="1100" spc="30" dirty="0">
                <a:latin typeface="Verdana"/>
                <a:cs typeface="Verdana"/>
              </a:rPr>
              <a:t>с</a:t>
            </a:r>
            <a:r>
              <a:rPr sz="1100" spc="-100" dirty="0">
                <a:latin typeface="Verdana"/>
                <a:cs typeface="Verdana"/>
              </a:rPr>
              <a:t> </a:t>
            </a:r>
            <a:r>
              <a:rPr sz="1100" spc="-20" dirty="0">
                <a:latin typeface="Verdana"/>
                <a:cs typeface="Verdana"/>
              </a:rPr>
              <a:t>ак</a:t>
            </a:r>
            <a:r>
              <a:rPr sz="1100" spc="-25" dirty="0">
                <a:latin typeface="Verdana"/>
                <a:cs typeface="Verdana"/>
              </a:rPr>
              <a:t>т</a:t>
            </a:r>
            <a:r>
              <a:rPr sz="1100" spc="-40" dirty="0">
                <a:latin typeface="Verdana"/>
                <a:cs typeface="Verdana"/>
              </a:rPr>
              <a:t>у</a:t>
            </a:r>
            <a:r>
              <a:rPr sz="1100" spc="-20" dirty="0">
                <a:latin typeface="Verdana"/>
                <a:cs typeface="Verdana"/>
              </a:rPr>
              <a:t>а</a:t>
            </a:r>
            <a:r>
              <a:rPr sz="1100" spc="30" dirty="0">
                <a:latin typeface="Verdana"/>
                <a:cs typeface="Verdana"/>
              </a:rPr>
              <a:t>льными</a:t>
            </a:r>
            <a:r>
              <a:rPr sz="1100" spc="-130" dirty="0">
                <a:latin typeface="Verdana"/>
                <a:cs typeface="Verdana"/>
              </a:rPr>
              <a:t> </a:t>
            </a:r>
            <a:r>
              <a:rPr sz="1100" dirty="0">
                <a:latin typeface="Verdana"/>
                <a:cs typeface="Verdana"/>
              </a:rPr>
              <a:t>ва</a:t>
            </a:r>
            <a:r>
              <a:rPr sz="1100" spc="-20" dirty="0">
                <a:latin typeface="Verdana"/>
                <a:cs typeface="Verdana"/>
              </a:rPr>
              <a:t>ка</a:t>
            </a:r>
            <a:r>
              <a:rPr sz="1100" spc="45" dirty="0">
                <a:latin typeface="Verdana"/>
                <a:cs typeface="Verdana"/>
              </a:rPr>
              <a:t>нсиям</a:t>
            </a:r>
            <a:r>
              <a:rPr sz="1100" spc="35" dirty="0">
                <a:latin typeface="Verdana"/>
                <a:cs typeface="Verdana"/>
              </a:rPr>
              <a:t>и  до</a:t>
            </a:r>
            <a:r>
              <a:rPr sz="1100" spc="50" dirty="0">
                <a:latin typeface="Verdana"/>
                <a:cs typeface="Verdana"/>
              </a:rPr>
              <a:t>б</a:t>
            </a:r>
            <a:r>
              <a:rPr sz="1100" spc="25" dirty="0">
                <a:latin typeface="Verdana"/>
                <a:cs typeface="Verdana"/>
              </a:rPr>
              <a:t>р</a:t>
            </a:r>
            <a:r>
              <a:rPr sz="1100" spc="30" dirty="0">
                <a:latin typeface="Verdana"/>
                <a:cs typeface="Verdana"/>
              </a:rPr>
              <a:t>ы</a:t>
            </a:r>
            <a:r>
              <a:rPr sz="1100" spc="-75" dirty="0">
                <a:latin typeface="Verdana"/>
                <a:cs typeface="Verdana"/>
              </a:rPr>
              <a:t>х</a:t>
            </a:r>
            <a:r>
              <a:rPr sz="1100" spc="-140" dirty="0">
                <a:latin typeface="Verdana"/>
                <a:cs typeface="Verdana"/>
              </a:rPr>
              <a:t> </a:t>
            </a:r>
            <a:r>
              <a:rPr sz="1100" spc="25" dirty="0">
                <a:latin typeface="Verdana"/>
                <a:cs typeface="Verdana"/>
              </a:rPr>
              <a:t>дел</a:t>
            </a:r>
            <a:endParaRPr sz="1100">
              <a:latin typeface="Verdana"/>
              <a:cs typeface="Verdana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79247" y="2409444"/>
            <a:ext cx="3101340" cy="1454150"/>
            <a:chOff x="79247" y="2409444"/>
            <a:chExt cx="3101340" cy="1454150"/>
          </a:xfrm>
        </p:grpSpPr>
        <p:pic>
          <p:nvPicPr>
            <p:cNvPr id="9" name="object 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9247" y="2409444"/>
              <a:ext cx="3101340" cy="1453896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193547" y="2523744"/>
              <a:ext cx="2856230" cy="1191895"/>
            </a:xfrm>
            <a:custGeom>
              <a:avLst/>
              <a:gdLst/>
              <a:ahLst/>
              <a:cxnLst/>
              <a:rect l="l" t="t" r="r" b="b"/>
              <a:pathLst>
                <a:path w="2856230" h="1191895">
                  <a:moveTo>
                    <a:pt x="2718816" y="0"/>
                  </a:moveTo>
                  <a:lnTo>
                    <a:pt x="137160" y="0"/>
                  </a:lnTo>
                  <a:lnTo>
                    <a:pt x="93805" y="6998"/>
                  </a:lnTo>
                  <a:lnTo>
                    <a:pt x="56153" y="26481"/>
                  </a:lnTo>
                  <a:lnTo>
                    <a:pt x="26462" y="56180"/>
                  </a:lnTo>
                  <a:lnTo>
                    <a:pt x="6992" y="93829"/>
                  </a:lnTo>
                  <a:lnTo>
                    <a:pt x="0" y="137160"/>
                  </a:lnTo>
                  <a:lnTo>
                    <a:pt x="0" y="1054608"/>
                  </a:lnTo>
                  <a:lnTo>
                    <a:pt x="6992" y="1097938"/>
                  </a:lnTo>
                  <a:lnTo>
                    <a:pt x="26462" y="1135587"/>
                  </a:lnTo>
                  <a:lnTo>
                    <a:pt x="56153" y="1165286"/>
                  </a:lnTo>
                  <a:lnTo>
                    <a:pt x="93805" y="1184769"/>
                  </a:lnTo>
                  <a:lnTo>
                    <a:pt x="137160" y="1191768"/>
                  </a:lnTo>
                  <a:lnTo>
                    <a:pt x="2718816" y="1191768"/>
                  </a:lnTo>
                  <a:lnTo>
                    <a:pt x="2762146" y="1184769"/>
                  </a:lnTo>
                  <a:lnTo>
                    <a:pt x="2799795" y="1165286"/>
                  </a:lnTo>
                  <a:lnTo>
                    <a:pt x="2829494" y="1135587"/>
                  </a:lnTo>
                  <a:lnTo>
                    <a:pt x="2848977" y="1097938"/>
                  </a:lnTo>
                  <a:lnTo>
                    <a:pt x="2855976" y="1054608"/>
                  </a:lnTo>
                  <a:lnTo>
                    <a:pt x="2855976" y="137160"/>
                  </a:lnTo>
                  <a:lnTo>
                    <a:pt x="2848977" y="93829"/>
                  </a:lnTo>
                  <a:lnTo>
                    <a:pt x="2829494" y="56180"/>
                  </a:lnTo>
                  <a:lnTo>
                    <a:pt x="2799795" y="26481"/>
                  </a:lnTo>
                  <a:lnTo>
                    <a:pt x="2762146" y="6998"/>
                  </a:lnTo>
                  <a:lnTo>
                    <a:pt x="271881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22147" y="2590800"/>
              <a:ext cx="1060703" cy="284988"/>
            </a:xfrm>
            <a:prstGeom prst="rect">
              <a:avLst/>
            </a:prstGeom>
          </p:spPr>
        </p:pic>
      </p:grpSp>
      <p:sp>
        <p:nvSpPr>
          <p:cNvPr id="12" name="object 12"/>
          <p:cNvSpPr txBox="1"/>
          <p:nvPr/>
        </p:nvSpPr>
        <p:spPr>
          <a:xfrm>
            <a:off x="403352" y="2916174"/>
            <a:ext cx="2440940" cy="6965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241300">
              <a:lnSpc>
                <a:spcPct val="100000"/>
              </a:lnSpc>
              <a:spcBef>
                <a:spcPts val="100"/>
              </a:spcBef>
            </a:pPr>
            <a:r>
              <a:rPr sz="1100" spc="65" dirty="0">
                <a:latin typeface="Verdana"/>
                <a:cs typeface="Verdana"/>
              </a:rPr>
              <a:t>О</a:t>
            </a:r>
            <a:r>
              <a:rPr sz="1100" spc="-25" dirty="0">
                <a:latin typeface="Verdana"/>
                <a:cs typeface="Verdana"/>
              </a:rPr>
              <a:t>т</a:t>
            </a:r>
            <a:r>
              <a:rPr sz="1100" spc="-20" dirty="0">
                <a:latin typeface="Verdana"/>
                <a:cs typeface="Verdana"/>
              </a:rPr>
              <a:t>к</a:t>
            </a:r>
            <a:r>
              <a:rPr sz="1100" spc="25" dirty="0">
                <a:latin typeface="Verdana"/>
                <a:cs typeface="Verdana"/>
              </a:rPr>
              <a:t>р</a:t>
            </a:r>
            <a:r>
              <a:rPr sz="1100" spc="30" dirty="0">
                <a:latin typeface="Verdana"/>
                <a:cs typeface="Verdana"/>
              </a:rPr>
              <a:t>ы</a:t>
            </a:r>
            <a:r>
              <a:rPr sz="1100" spc="-25" dirty="0">
                <a:latin typeface="Verdana"/>
                <a:cs typeface="Verdana"/>
              </a:rPr>
              <a:t>т</a:t>
            </a:r>
            <a:r>
              <a:rPr sz="1100" spc="5" dirty="0">
                <a:latin typeface="Verdana"/>
                <a:cs typeface="Verdana"/>
              </a:rPr>
              <a:t>ые</a:t>
            </a:r>
            <a:r>
              <a:rPr sz="1100" spc="-125" dirty="0">
                <a:latin typeface="Verdana"/>
                <a:cs typeface="Verdana"/>
              </a:rPr>
              <a:t> </a:t>
            </a:r>
            <a:r>
              <a:rPr sz="1100" spc="5" dirty="0">
                <a:latin typeface="Verdana"/>
                <a:cs typeface="Verdana"/>
              </a:rPr>
              <a:t>да</a:t>
            </a:r>
            <a:r>
              <a:rPr sz="1100" spc="25" dirty="0">
                <a:latin typeface="Verdana"/>
                <a:cs typeface="Verdana"/>
              </a:rPr>
              <a:t>нн</a:t>
            </a:r>
            <a:r>
              <a:rPr sz="1100" spc="20" dirty="0">
                <a:latin typeface="Verdana"/>
                <a:cs typeface="Verdana"/>
              </a:rPr>
              <a:t>ы</a:t>
            </a:r>
            <a:r>
              <a:rPr sz="1100" spc="25" dirty="0">
                <a:latin typeface="Verdana"/>
                <a:cs typeface="Verdana"/>
              </a:rPr>
              <a:t>е</a:t>
            </a:r>
            <a:r>
              <a:rPr sz="1100" spc="-135" dirty="0">
                <a:latin typeface="Verdana"/>
                <a:cs typeface="Verdana"/>
              </a:rPr>
              <a:t> </a:t>
            </a:r>
            <a:r>
              <a:rPr sz="1100" spc="30" dirty="0">
                <a:latin typeface="Verdana"/>
                <a:cs typeface="Verdana"/>
              </a:rPr>
              <a:t>о</a:t>
            </a:r>
            <a:r>
              <a:rPr sz="1100" spc="-110" dirty="0">
                <a:latin typeface="Verdana"/>
                <a:cs typeface="Verdana"/>
              </a:rPr>
              <a:t> </a:t>
            </a:r>
            <a:r>
              <a:rPr sz="1100" spc="15" dirty="0">
                <a:latin typeface="Verdana"/>
                <a:cs typeface="Verdana"/>
              </a:rPr>
              <a:t>развит</a:t>
            </a:r>
            <a:r>
              <a:rPr sz="1100" spc="50" dirty="0">
                <a:latin typeface="Verdana"/>
                <a:cs typeface="Verdana"/>
              </a:rPr>
              <a:t>и</a:t>
            </a:r>
            <a:r>
              <a:rPr sz="1100" spc="35" dirty="0">
                <a:latin typeface="Verdana"/>
                <a:cs typeface="Verdana"/>
              </a:rPr>
              <a:t>и  </a:t>
            </a:r>
            <a:r>
              <a:rPr sz="1100" spc="25" dirty="0">
                <a:latin typeface="Verdana"/>
                <a:cs typeface="Verdana"/>
              </a:rPr>
              <a:t>в</a:t>
            </a:r>
            <a:r>
              <a:rPr sz="1100" spc="30" dirty="0">
                <a:latin typeface="Verdana"/>
                <a:cs typeface="Verdana"/>
              </a:rPr>
              <a:t>о</a:t>
            </a:r>
            <a:r>
              <a:rPr sz="1100" spc="20" dirty="0">
                <a:latin typeface="Verdana"/>
                <a:cs typeface="Verdana"/>
              </a:rPr>
              <a:t>ло</a:t>
            </a:r>
            <a:r>
              <a:rPr sz="1100" spc="10" dirty="0">
                <a:latin typeface="Verdana"/>
                <a:cs typeface="Verdana"/>
              </a:rPr>
              <a:t>нт</a:t>
            </a:r>
            <a:r>
              <a:rPr sz="1100" spc="25" dirty="0">
                <a:latin typeface="Verdana"/>
                <a:cs typeface="Verdana"/>
              </a:rPr>
              <a:t>ерст</a:t>
            </a:r>
            <a:r>
              <a:rPr sz="1100" dirty="0">
                <a:latin typeface="Verdana"/>
                <a:cs typeface="Verdana"/>
              </a:rPr>
              <a:t>ва</a:t>
            </a:r>
            <a:r>
              <a:rPr sz="1100" spc="-145" dirty="0">
                <a:latin typeface="Verdana"/>
                <a:cs typeface="Verdana"/>
              </a:rPr>
              <a:t> </a:t>
            </a:r>
            <a:r>
              <a:rPr sz="1100" spc="-20" dirty="0">
                <a:latin typeface="Verdana"/>
                <a:cs typeface="Verdana"/>
              </a:rPr>
              <a:t>ка</a:t>
            </a:r>
            <a:r>
              <a:rPr sz="1100" spc="-10" dirty="0">
                <a:latin typeface="Verdana"/>
                <a:cs typeface="Verdana"/>
              </a:rPr>
              <a:t>к</a:t>
            </a:r>
            <a:r>
              <a:rPr sz="1100" spc="-105" dirty="0">
                <a:latin typeface="Verdana"/>
                <a:cs typeface="Verdana"/>
              </a:rPr>
              <a:t> </a:t>
            </a:r>
            <a:r>
              <a:rPr sz="1100" spc="15" dirty="0">
                <a:latin typeface="Verdana"/>
                <a:cs typeface="Verdana"/>
              </a:rPr>
              <a:t>в</a:t>
            </a:r>
            <a:r>
              <a:rPr sz="1100" spc="-100" dirty="0">
                <a:latin typeface="Verdana"/>
                <a:cs typeface="Verdana"/>
              </a:rPr>
              <a:t> </a:t>
            </a:r>
            <a:r>
              <a:rPr sz="1100" spc="30" dirty="0">
                <a:latin typeface="Verdana"/>
                <a:cs typeface="Verdana"/>
              </a:rPr>
              <a:t>цело</a:t>
            </a:r>
            <a:r>
              <a:rPr sz="1100" spc="105" dirty="0">
                <a:latin typeface="Verdana"/>
                <a:cs typeface="Verdana"/>
              </a:rPr>
              <a:t>м</a:t>
            </a:r>
            <a:endParaRPr sz="1100">
              <a:latin typeface="Verdana"/>
              <a:cs typeface="Verdana"/>
            </a:endParaRPr>
          </a:p>
          <a:p>
            <a:pPr marL="12700" marR="5080">
              <a:lnSpc>
                <a:spcPct val="100000"/>
              </a:lnSpc>
            </a:pPr>
            <a:r>
              <a:rPr sz="1100" spc="35" dirty="0">
                <a:latin typeface="Verdana"/>
                <a:cs typeface="Verdana"/>
              </a:rPr>
              <a:t>по</a:t>
            </a:r>
            <a:r>
              <a:rPr sz="1100" spc="-110" dirty="0">
                <a:latin typeface="Verdana"/>
                <a:cs typeface="Verdana"/>
              </a:rPr>
              <a:t> </a:t>
            </a:r>
            <a:r>
              <a:rPr sz="1100" spc="5" dirty="0">
                <a:latin typeface="Verdana"/>
                <a:cs typeface="Verdana"/>
              </a:rPr>
              <a:t>с</a:t>
            </a:r>
            <a:r>
              <a:rPr sz="1100" spc="10" dirty="0">
                <a:latin typeface="Verdana"/>
                <a:cs typeface="Verdana"/>
              </a:rPr>
              <a:t>т</a:t>
            </a:r>
            <a:r>
              <a:rPr sz="1100" spc="30" dirty="0">
                <a:latin typeface="Verdana"/>
                <a:cs typeface="Verdana"/>
              </a:rPr>
              <a:t>ране</a:t>
            </a:r>
            <a:r>
              <a:rPr sz="1100" spc="-170" dirty="0">
                <a:latin typeface="Verdana"/>
                <a:cs typeface="Verdana"/>
              </a:rPr>
              <a:t>,</a:t>
            </a:r>
            <a:r>
              <a:rPr sz="1100" spc="-135" dirty="0">
                <a:latin typeface="Verdana"/>
                <a:cs typeface="Verdana"/>
              </a:rPr>
              <a:t> </a:t>
            </a:r>
            <a:r>
              <a:rPr sz="1100" spc="-25" dirty="0">
                <a:latin typeface="Verdana"/>
                <a:cs typeface="Verdana"/>
              </a:rPr>
              <a:t>т</a:t>
            </a:r>
            <a:r>
              <a:rPr sz="1100" spc="-20" dirty="0">
                <a:latin typeface="Verdana"/>
                <a:cs typeface="Verdana"/>
              </a:rPr>
              <a:t>а</a:t>
            </a:r>
            <a:r>
              <a:rPr sz="1100" spc="-10" dirty="0">
                <a:latin typeface="Verdana"/>
                <a:cs typeface="Verdana"/>
              </a:rPr>
              <a:t>к</a:t>
            </a:r>
            <a:r>
              <a:rPr sz="1100" spc="-120" dirty="0">
                <a:latin typeface="Verdana"/>
                <a:cs typeface="Verdana"/>
              </a:rPr>
              <a:t> </a:t>
            </a:r>
            <a:r>
              <a:rPr sz="1100" spc="55" dirty="0">
                <a:latin typeface="Verdana"/>
                <a:cs typeface="Verdana"/>
              </a:rPr>
              <a:t>и</a:t>
            </a:r>
            <a:r>
              <a:rPr sz="1100" spc="-105" dirty="0">
                <a:latin typeface="Verdana"/>
                <a:cs typeface="Verdana"/>
              </a:rPr>
              <a:t> </a:t>
            </a:r>
            <a:r>
              <a:rPr sz="1100" spc="35" dirty="0">
                <a:latin typeface="Verdana"/>
                <a:cs typeface="Verdana"/>
              </a:rPr>
              <a:t>по</a:t>
            </a:r>
            <a:r>
              <a:rPr sz="1100" spc="-110" dirty="0">
                <a:latin typeface="Verdana"/>
                <a:cs typeface="Verdana"/>
              </a:rPr>
              <a:t> </a:t>
            </a:r>
            <a:r>
              <a:rPr sz="1100" spc="-20" dirty="0">
                <a:latin typeface="Verdana"/>
                <a:cs typeface="Verdana"/>
              </a:rPr>
              <a:t>к</a:t>
            </a:r>
            <a:r>
              <a:rPr sz="1100" spc="30" dirty="0">
                <a:latin typeface="Verdana"/>
                <a:cs typeface="Verdana"/>
              </a:rPr>
              <a:t>о</a:t>
            </a:r>
            <a:r>
              <a:rPr sz="1100" spc="15" dirty="0">
                <a:latin typeface="Verdana"/>
                <a:cs typeface="Verdana"/>
              </a:rPr>
              <a:t>н</a:t>
            </a:r>
            <a:r>
              <a:rPr sz="1100" spc="5" dirty="0">
                <a:latin typeface="Verdana"/>
                <a:cs typeface="Verdana"/>
              </a:rPr>
              <a:t>к</a:t>
            </a:r>
            <a:r>
              <a:rPr sz="1100" spc="25" dirty="0">
                <a:latin typeface="Verdana"/>
                <a:cs typeface="Verdana"/>
              </a:rPr>
              <a:t>рет</a:t>
            </a:r>
            <a:r>
              <a:rPr sz="1100" spc="40" dirty="0">
                <a:latin typeface="Verdana"/>
                <a:cs typeface="Verdana"/>
              </a:rPr>
              <a:t>н</a:t>
            </a:r>
            <a:r>
              <a:rPr sz="1100" spc="25" dirty="0">
                <a:latin typeface="Verdana"/>
                <a:cs typeface="Verdana"/>
              </a:rPr>
              <a:t>о</a:t>
            </a:r>
            <a:r>
              <a:rPr sz="1100" spc="105" dirty="0">
                <a:latin typeface="Verdana"/>
                <a:cs typeface="Verdana"/>
              </a:rPr>
              <a:t>м</a:t>
            </a:r>
            <a:r>
              <a:rPr sz="1100" spc="-30" dirty="0">
                <a:latin typeface="Verdana"/>
                <a:cs typeface="Verdana"/>
              </a:rPr>
              <a:t>у  </a:t>
            </a:r>
            <a:r>
              <a:rPr sz="1100" spc="35" dirty="0">
                <a:latin typeface="Verdana"/>
                <a:cs typeface="Verdana"/>
              </a:rPr>
              <a:t>рег</a:t>
            </a:r>
            <a:r>
              <a:rPr sz="1100" spc="50" dirty="0">
                <a:latin typeface="Verdana"/>
                <a:cs typeface="Verdana"/>
              </a:rPr>
              <a:t>и</a:t>
            </a:r>
            <a:r>
              <a:rPr sz="1100" spc="30" dirty="0">
                <a:latin typeface="Verdana"/>
                <a:cs typeface="Verdana"/>
              </a:rPr>
              <a:t>о</a:t>
            </a:r>
            <a:r>
              <a:rPr sz="1100" dirty="0">
                <a:latin typeface="Verdana"/>
                <a:cs typeface="Verdana"/>
              </a:rPr>
              <a:t>ну</a:t>
            </a:r>
            <a:r>
              <a:rPr sz="1100" spc="-130" dirty="0">
                <a:latin typeface="Verdana"/>
                <a:cs typeface="Verdana"/>
              </a:rPr>
              <a:t> </a:t>
            </a:r>
            <a:r>
              <a:rPr sz="1100" spc="55" dirty="0">
                <a:latin typeface="Verdana"/>
                <a:cs typeface="Verdana"/>
              </a:rPr>
              <a:t>и</a:t>
            </a:r>
            <a:r>
              <a:rPr sz="1100" spc="-105" dirty="0">
                <a:latin typeface="Verdana"/>
                <a:cs typeface="Verdana"/>
              </a:rPr>
              <a:t> </a:t>
            </a:r>
            <a:r>
              <a:rPr sz="1100" spc="5" dirty="0">
                <a:latin typeface="Verdana"/>
                <a:cs typeface="Verdana"/>
              </a:rPr>
              <a:t>да</a:t>
            </a:r>
            <a:r>
              <a:rPr sz="1100" spc="30" dirty="0">
                <a:latin typeface="Verdana"/>
                <a:cs typeface="Verdana"/>
              </a:rPr>
              <a:t>же</a:t>
            </a:r>
            <a:r>
              <a:rPr sz="1100" spc="-125" dirty="0">
                <a:latin typeface="Verdana"/>
                <a:cs typeface="Verdana"/>
              </a:rPr>
              <a:t> </a:t>
            </a:r>
            <a:r>
              <a:rPr sz="1100" spc="105" dirty="0">
                <a:latin typeface="Verdana"/>
                <a:cs typeface="Verdana"/>
              </a:rPr>
              <a:t>м</a:t>
            </a:r>
            <a:r>
              <a:rPr sz="1100" spc="-40" dirty="0">
                <a:latin typeface="Verdana"/>
                <a:cs typeface="Verdana"/>
              </a:rPr>
              <a:t>у</a:t>
            </a:r>
            <a:r>
              <a:rPr sz="1100" spc="45" dirty="0">
                <a:latin typeface="Verdana"/>
                <a:cs typeface="Verdana"/>
              </a:rPr>
              <a:t>ни</a:t>
            </a:r>
            <a:r>
              <a:rPr sz="1100" spc="30" dirty="0">
                <a:latin typeface="Verdana"/>
                <a:cs typeface="Verdana"/>
              </a:rPr>
              <a:t>ципал</a:t>
            </a:r>
            <a:r>
              <a:rPr sz="1100" spc="25" dirty="0">
                <a:latin typeface="Verdana"/>
                <a:cs typeface="Verdana"/>
              </a:rPr>
              <a:t>и</a:t>
            </a:r>
            <a:r>
              <a:rPr sz="1100" spc="-25" dirty="0">
                <a:latin typeface="Verdana"/>
                <a:cs typeface="Verdana"/>
              </a:rPr>
              <a:t>т</a:t>
            </a:r>
            <a:r>
              <a:rPr sz="1100" dirty="0">
                <a:latin typeface="Verdana"/>
                <a:cs typeface="Verdana"/>
              </a:rPr>
              <a:t>е</a:t>
            </a:r>
            <a:r>
              <a:rPr sz="1100" spc="5" dirty="0">
                <a:latin typeface="Verdana"/>
                <a:cs typeface="Verdana"/>
              </a:rPr>
              <a:t>т</a:t>
            </a:r>
            <a:r>
              <a:rPr sz="1100" spc="-35" dirty="0">
                <a:latin typeface="Verdana"/>
                <a:cs typeface="Verdana"/>
              </a:rPr>
              <a:t>у</a:t>
            </a:r>
            <a:endParaRPr sz="1100">
              <a:latin typeface="Verdana"/>
              <a:cs typeface="Verdana"/>
            </a:endParaRPr>
          </a:p>
        </p:txBody>
      </p:sp>
      <p:grpSp>
        <p:nvGrpSpPr>
          <p:cNvPr id="13" name="object 13"/>
          <p:cNvGrpSpPr/>
          <p:nvPr/>
        </p:nvGrpSpPr>
        <p:grpSpPr>
          <a:xfrm>
            <a:off x="2987039" y="1143000"/>
            <a:ext cx="3101340" cy="1454150"/>
            <a:chOff x="2987039" y="1143000"/>
            <a:chExt cx="3101340" cy="1454150"/>
          </a:xfrm>
        </p:grpSpPr>
        <p:pic>
          <p:nvPicPr>
            <p:cNvPr id="14" name="object 14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987039" y="1143000"/>
              <a:ext cx="3101340" cy="1453895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3101339" y="1257300"/>
              <a:ext cx="2856230" cy="1191895"/>
            </a:xfrm>
            <a:custGeom>
              <a:avLst/>
              <a:gdLst/>
              <a:ahLst/>
              <a:cxnLst/>
              <a:rect l="l" t="t" r="r" b="b"/>
              <a:pathLst>
                <a:path w="2856229" h="1191895">
                  <a:moveTo>
                    <a:pt x="2718816" y="0"/>
                  </a:moveTo>
                  <a:lnTo>
                    <a:pt x="137160" y="0"/>
                  </a:lnTo>
                  <a:lnTo>
                    <a:pt x="93829" y="6998"/>
                  </a:lnTo>
                  <a:lnTo>
                    <a:pt x="56180" y="26481"/>
                  </a:lnTo>
                  <a:lnTo>
                    <a:pt x="26481" y="56180"/>
                  </a:lnTo>
                  <a:lnTo>
                    <a:pt x="6998" y="93829"/>
                  </a:lnTo>
                  <a:lnTo>
                    <a:pt x="0" y="137160"/>
                  </a:lnTo>
                  <a:lnTo>
                    <a:pt x="0" y="1054608"/>
                  </a:lnTo>
                  <a:lnTo>
                    <a:pt x="6998" y="1097938"/>
                  </a:lnTo>
                  <a:lnTo>
                    <a:pt x="26481" y="1135587"/>
                  </a:lnTo>
                  <a:lnTo>
                    <a:pt x="56180" y="1165286"/>
                  </a:lnTo>
                  <a:lnTo>
                    <a:pt x="93829" y="1184769"/>
                  </a:lnTo>
                  <a:lnTo>
                    <a:pt x="137160" y="1191768"/>
                  </a:lnTo>
                  <a:lnTo>
                    <a:pt x="2718816" y="1191768"/>
                  </a:lnTo>
                  <a:lnTo>
                    <a:pt x="2762146" y="1184769"/>
                  </a:lnTo>
                  <a:lnTo>
                    <a:pt x="2799795" y="1165286"/>
                  </a:lnTo>
                  <a:lnTo>
                    <a:pt x="2829494" y="1135587"/>
                  </a:lnTo>
                  <a:lnTo>
                    <a:pt x="2848977" y="1097938"/>
                  </a:lnTo>
                  <a:lnTo>
                    <a:pt x="2855976" y="1054608"/>
                  </a:lnTo>
                  <a:lnTo>
                    <a:pt x="2855976" y="137160"/>
                  </a:lnTo>
                  <a:lnTo>
                    <a:pt x="2848977" y="93829"/>
                  </a:lnTo>
                  <a:lnTo>
                    <a:pt x="2829494" y="56180"/>
                  </a:lnTo>
                  <a:lnTo>
                    <a:pt x="2799795" y="26481"/>
                  </a:lnTo>
                  <a:lnTo>
                    <a:pt x="2762146" y="6998"/>
                  </a:lnTo>
                  <a:lnTo>
                    <a:pt x="271881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313175" y="1328928"/>
              <a:ext cx="818388" cy="263651"/>
            </a:xfrm>
            <a:prstGeom prst="rect">
              <a:avLst/>
            </a:prstGeom>
          </p:spPr>
        </p:pic>
      </p:grpSp>
      <p:sp>
        <p:nvSpPr>
          <p:cNvPr id="17" name="object 17"/>
          <p:cNvSpPr txBox="1"/>
          <p:nvPr/>
        </p:nvSpPr>
        <p:spPr>
          <a:xfrm>
            <a:off x="3296539" y="1659382"/>
            <a:ext cx="2299335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226060">
              <a:lnSpc>
                <a:spcPct val="100000"/>
              </a:lnSpc>
              <a:spcBef>
                <a:spcPts val="105"/>
              </a:spcBef>
            </a:pPr>
            <a:r>
              <a:rPr sz="1100" spc="70" dirty="0">
                <a:latin typeface="Verdana"/>
                <a:cs typeface="Verdana"/>
              </a:rPr>
              <a:t>С</a:t>
            </a:r>
            <a:r>
              <a:rPr sz="1100" spc="90" dirty="0">
                <a:latin typeface="Verdana"/>
                <a:cs typeface="Verdana"/>
              </a:rPr>
              <a:t>М</a:t>
            </a:r>
            <a:r>
              <a:rPr sz="1100" spc="-45" dirty="0">
                <a:latin typeface="Verdana"/>
                <a:cs typeface="Verdana"/>
              </a:rPr>
              <a:t>И,</a:t>
            </a:r>
            <a:r>
              <a:rPr sz="1100" spc="-105" dirty="0">
                <a:latin typeface="Verdana"/>
                <a:cs typeface="Verdana"/>
              </a:rPr>
              <a:t> </a:t>
            </a:r>
            <a:r>
              <a:rPr sz="1100" spc="-20" dirty="0">
                <a:latin typeface="Verdana"/>
                <a:cs typeface="Verdana"/>
              </a:rPr>
              <a:t>к</a:t>
            </a:r>
            <a:r>
              <a:rPr sz="1100" spc="30" dirty="0">
                <a:latin typeface="Verdana"/>
                <a:cs typeface="Verdana"/>
              </a:rPr>
              <a:t>о</a:t>
            </a:r>
            <a:r>
              <a:rPr sz="1100" spc="-25" dirty="0">
                <a:latin typeface="Verdana"/>
                <a:cs typeface="Verdana"/>
              </a:rPr>
              <a:t>т</a:t>
            </a:r>
            <a:r>
              <a:rPr sz="1100" spc="30" dirty="0">
                <a:latin typeface="Verdana"/>
                <a:cs typeface="Verdana"/>
              </a:rPr>
              <a:t>о</a:t>
            </a:r>
            <a:r>
              <a:rPr sz="1100" spc="50" dirty="0">
                <a:latin typeface="Verdana"/>
                <a:cs typeface="Verdana"/>
              </a:rPr>
              <a:t>ро</a:t>
            </a:r>
            <a:r>
              <a:rPr sz="1100" spc="25" dirty="0">
                <a:latin typeface="Verdana"/>
                <a:cs typeface="Verdana"/>
              </a:rPr>
              <a:t>е</a:t>
            </a:r>
            <a:r>
              <a:rPr sz="1100" spc="-135" dirty="0">
                <a:latin typeface="Verdana"/>
                <a:cs typeface="Verdana"/>
              </a:rPr>
              <a:t> </a:t>
            </a:r>
            <a:r>
              <a:rPr sz="1100" spc="25" dirty="0">
                <a:latin typeface="Verdana"/>
                <a:cs typeface="Verdana"/>
              </a:rPr>
              <a:t>рас</a:t>
            </a:r>
            <a:r>
              <a:rPr sz="1100" spc="5" dirty="0">
                <a:latin typeface="Verdana"/>
                <a:cs typeface="Verdana"/>
              </a:rPr>
              <a:t>сказыва</a:t>
            </a:r>
            <a:r>
              <a:rPr sz="1100" spc="-10" dirty="0">
                <a:latin typeface="Verdana"/>
                <a:cs typeface="Verdana"/>
              </a:rPr>
              <a:t>е</a:t>
            </a:r>
            <a:r>
              <a:rPr sz="1100" spc="-20" dirty="0">
                <a:latin typeface="Verdana"/>
                <a:cs typeface="Verdana"/>
              </a:rPr>
              <a:t>т  </a:t>
            </a:r>
            <a:r>
              <a:rPr sz="1100" spc="25" dirty="0">
                <a:latin typeface="Verdana"/>
                <a:cs typeface="Verdana"/>
              </a:rPr>
              <a:t>вд</a:t>
            </a:r>
            <a:r>
              <a:rPr sz="1100" spc="30" dirty="0">
                <a:latin typeface="Verdana"/>
                <a:cs typeface="Verdana"/>
              </a:rPr>
              <a:t>о</a:t>
            </a:r>
            <a:r>
              <a:rPr sz="1100" spc="-80" dirty="0">
                <a:latin typeface="Verdana"/>
                <a:cs typeface="Verdana"/>
              </a:rPr>
              <a:t>х</a:t>
            </a:r>
            <a:r>
              <a:rPr sz="1100" spc="35" dirty="0">
                <a:latin typeface="Verdana"/>
                <a:cs typeface="Verdana"/>
              </a:rPr>
              <a:t>но</a:t>
            </a:r>
            <a:r>
              <a:rPr sz="1100" spc="15" dirty="0">
                <a:latin typeface="Verdana"/>
                <a:cs typeface="Verdana"/>
              </a:rPr>
              <a:t>вля</a:t>
            </a:r>
            <a:r>
              <a:rPr sz="1100" spc="25" dirty="0">
                <a:latin typeface="Verdana"/>
                <a:cs typeface="Verdana"/>
              </a:rPr>
              <a:t>ю</a:t>
            </a:r>
            <a:r>
              <a:rPr sz="1100" spc="40" dirty="0">
                <a:latin typeface="Verdana"/>
                <a:cs typeface="Verdana"/>
              </a:rPr>
              <a:t>щ</a:t>
            </a:r>
            <a:r>
              <a:rPr sz="1100" spc="50" dirty="0">
                <a:latin typeface="Verdana"/>
                <a:cs typeface="Verdana"/>
              </a:rPr>
              <a:t>и</a:t>
            </a:r>
            <a:r>
              <a:rPr sz="1100" spc="25" dirty="0">
                <a:latin typeface="Verdana"/>
                <a:cs typeface="Verdana"/>
              </a:rPr>
              <a:t>е</a:t>
            </a:r>
            <a:r>
              <a:rPr sz="1100" spc="-135" dirty="0">
                <a:latin typeface="Verdana"/>
                <a:cs typeface="Verdana"/>
              </a:rPr>
              <a:t> </a:t>
            </a:r>
            <a:r>
              <a:rPr sz="1100" spc="50" dirty="0">
                <a:latin typeface="Verdana"/>
                <a:cs typeface="Verdana"/>
              </a:rPr>
              <a:t>и</a:t>
            </a:r>
            <a:r>
              <a:rPr sz="1100" spc="5" dirty="0">
                <a:latin typeface="Verdana"/>
                <a:cs typeface="Verdana"/>
              </a:rPr>
              <a:t>с</a:t>
            </a:r>
            <a:r>
              <a:rPr sz="1100" spc="10" dirty="0">
                <a:latin typeface="Verdana"/>
                <a:cs typeface="Verdana"/>
              </a:rPr>
              <a:t>т</a:t>
            </a:r>
            <a:r>
              <a:rPr sz="1100" spc="30" dirty="0">
                <a:latin typeface="Verdana"/>
                <a:cs typeface="Verdana"/>
              </a:rPr>
              <a:t>о</a:t>
            </a:r>
            <a:r>
              <a:rPr sz="1100" spc="60" dirty="0">
                <a:latin typeface="Verdana"/>
                <a:cs typeface="Verdana"/>
              </a:rPr>
              <a:t>р</a:t>
            </a:r>
            <a:r>
              <a:rPr sz="1100" spc="55" dirty="0">
                <a:latin typeface="Verdana"/>
                <a:cs typeface="Verdana"/>
              </a:rPr>
              <a:t>ии</a:t>
            </a:r>
            <a:endParaRPr sz="1100">
              <a:latin typeface="Verdana"/>
              <a:cs typeface="Verdana"/>
            </a:endParaRPr>
          </a:p>
          <a:p>
            <a:pPr marL="12700" marR="5080">
              <a:lnSpc>
                <a:spcPct val="100000"/>
              </a:lnSpc>
            </a:pPr>
            <a:r>
              <a:rPr sz="1100" spc="30" dirty="0">
                <a:latin typeface="Verdana"/>
                <a:cs typeface="Verdana"/>
              </a:rPr>
              <a:t>о</a:t>
            </a:r>
            <a:r>
              <a:rPr sz="1100" spc="-110" dirty="0">
                <a:latin typeface="Verdana"/>
                <a:cs typeface="Verdana"/>
              </a:rPr>
              <a:t> </a:t>
            </a:r>
            <a:r>
              <a:rPr sz="1100" spc="45" dirty="0">
                <a:latin typeface="Verdana"/>
                <a:cs typeface="Verdana"/>
              </a:rPr>
              <a:t>ре</a:t>
            </a:r>
            <a:r>
              <a:rPr sz="1100" spc="60" dirty="0">
                <a:latin typeface="Verdana"/>
                <a:cs typeface="Verdana"/>
              </a:rPr>
              <a:t>ш</a:t>
            </a:r>
            <a:r>
              <a:rPr sz="1100" spc="45" dirty="0">
                <a:latin typeface="Verdana"/>
                <a:cs typeface="Verdana"/>
              </a:rPr>
              <a:t>ении</a:t>
            </a:r>
            <a:r>
              <a:rPr sz="1100" spc="-120" dirty="0">
                <a:latin typeface="Verdana"/>
                <a:cs typeface="Verdana"/>
              </a:rPr>
              <a:t> </a:t>
            </a:r>
            <a:r>
              <a:rPr sz="1100" spc="45" dirty="0">
                <a:latin typeface="Verdana"/>
                <a:cs typeface="Verdana"/>
              </a:rPr>
              <a:t>про</a:t>
            </a:r>
            <a:r>
              <a:rPr sz="1100" spc="50" dirty="0">
                <a:latin typeface="Verdana"/>
                <a:cs typeface="Verdana"/>
              </a:rPr>
              <a:t>б</a:t>
            </a:r>
            <a:r>
              <a:rPr sz="1100" spc="45" dirty="0">
                <a:latin typeface="Verdana"/>
                <a:cs typeface="Verdana"/>
              </a:rPr>
              <a:t>лем</a:t>
            </a:r>
            <a:r>
              <a:rPr sz="1100" spc="-135" dirty="0">
                <a:latin typeface="Verdana"/>
                <a:cs typeface="Verdana"/>
              </a:rPr>
              <a:t> </a:t>
            </a:r>
            <a:r>
              <a:rPr sz="1100" spc="55" dirty="0">
                <a:latin typeface="Verdana"/>
                <a:cs typeface="Verdana"/>
              </a:rPr>
              <a:t>и</a:t>
            </a:r>
            <a:r>
              <a:rPr sz="1100" spc="-95" dirty="0">
                <a:latin typeface="Verdana"/>
                <a:cs typeface="Verdana"/>
              </a:rPr>
              <a:t> </a:t>
            </a:r>
            <a:r>
              <a:rPr sz="1100" spc="-40" dirty="0">
                <a:latin typeface="Verdana"/>
                <a:cs typeface="Verdana"/>
              </a:rPr>
              <a:t>у</a:t>
            </a:r>
            <a:r>
              <a:rPr sz="1100" dirty="0">
                <a:latin typeface="Verdana"/>
                <a:cs typeface="Verdana"/>
              </a:rPr>
              <a:t>час</a:t>
            </a:r>
            <a:r>
              <a:rPr sz="1100" spc="-25" dirty="0">
                <a:latin typeface="Verdana"/>
                <a:cs typeface="Verdana"/>
              </a:rPr>
              <a:t>т</a:t>
            </a:r>
            <a:r>
              <a:rPr sz="1100" spc="50" dirty="0">
                <a:latin typeface="Verdana"/>
                <a:cs typeface="Verdana"/>
              </a:rPr>
              <a:t>и</a:t>
            </a:r>
            <a:r>
              <a:rPr sz="1100" spc="35" dirty="0">
                <a:latin typeface="Verdana"/>
                <a:cs typeface="Verdana"/>
              </a:rPr>
              <a:t>и  </a:t>
            </a:r>
            <a:r>
              <a:rPr sz="1100" spc="15" dirty="0">
                <a:latin typeface="Verdana"/>
                <a:cs typeface="Verdana"/>
              </a:rPr>
              <a:t>в</a:t>
            </a:r>
            <a:r>
              <a:rPr sz="1100" spc="-100" dirty="0">
                <a:latin typeface="Verdana"/>
                <a:cs typeface="Verdana"/>
              </a:rPr>
              <a:t> </a:t>
            </a:r>
            <a:r>
              <a:rPr sz="1100" spc="30" dirty="0">
                <a:latin typeface="Verdana"/>
                <a:cs typeface="Verdana"/>
              </a:rPr>
              <a:t>с</a:t>
            </a:r>
            <a:r>
              <a:rPr sz="1100" spc="40" dirty="0">
                <a:latin typeface="Verdana"/>
                <a:cs typeface="Verdana"/>
              </a:rPr>
              <a:t>о</a:t>
            </a:r>
            <a:r>
              <a:rPr sz="1100" spc="20" dirty="0">
                <a:latin typeface="Verdana"/>
                <a:cs typeface="Verdana"/>
              </a:rPr>
              <a:t>циальн</a:t>
            </a:r>
            <a:r>
              <a:rPr sz="1100" spc="25" dirty="0">
                <a:latin typeface="Verdana"/>
                <a:cs typeface="Verdana"/>
              </a:rPr>
              <a:t>о</a:t>
            </a:r>
            <a:r>
              <a:rPr sz="1100" spc="55" dirty="0">
                <a:latin typeface="Verdana"/>
                <a:cs typeface="Verdana"/>
              </a:rPr>
              <a:t>й</a:t>
            </a:r>
            <a:r>
              <a:rPr sz="1100" spc="-130" dirty="0">
                <a:latin typeface="Verdana"/>
                <a:cs typeface="Verdana"/>
              </a:rPr>
              <a:t> </a:t>
            </a:r>
            <a:r>
              <a:rPr sz="1100" spc="45" dirty="0">
                <a:latin typeface="Verdana"/>
                <a:cs typeface="Verdana"/>
              </a:rPr>
              <a:t>ж</a:t>
            </a:r>
            <a:r>
              <a:rPr sz="1100" spc="30" dirty="0">
                <a:latin typeface="Verdana"/>
                <a:cs typeface="Verdana"/>
              </a:rPr>
              <a:t>и</a:t>
            </a:r>
            <a:r>
              <a:rPr sz="1100" spc="35" dirty="0">
                <a:latin typeface="Verdana"/>
                <a:cs typeface="Verdana"/>
              </a:rPr>
              <a:t>зни</a:t>
            </a:r>
            <a:r>
              <a:rPr sz="1100" spc="-95" dirty="0">
                <a:latin typeface="Verdana"/>
                <a:cs typeface="Verdana"/>
              </a:rPr>
              <a:t> </a:t>
            </a:r>
            <a:r>
              <a:rPr sz="1100" spc="30" dirty="0">
                <a:latin typeface="Verdana"/>
                <a:cs typeface="Verdana"/>
              </a:rPr>
              <a:t>о</a:t>
            </a:r>
            <a:r>
              <a:rPr sz="1100" spc="50" dirty="0">
                <a:latin typeface="Verdana"/>
                <a:cs typeface="Verdana"/>
              </a:rPr>
              <a:t>б</a:t>
            </a:r>
            <a:r>
              <a:rPr sz="1100" spc="40" dirty="0">
                <a:latin typeface="Verdana"/>
                <a:cs typeface="Verdana"/>
              </a:rPr>
              <a:t>щ</a:t>
            </a:r>
            <a:r>
              <a:rPr sz="1100" spc="30" dirty="0">
                <a:latin typeface="Verdana"/>
                <a:cs typeface="Verdana"/>
              </a:rPr>
              <a:t>ес</a:t>
            </a:r>
            <a:r>
              <a:rPr sz="1100" spc="-25" dirty="0">
                <a:latin typeface="Verdana"/>
                <a:cs typeface="Verdana"/>
              </a:rPr>
              <a:t>т</a:t>
            </a:r>
            <a:r>
              <a:rPr sz="1100" dirty="0">
                <a:latin typeface="Verdana"/>
                <a:cs typeface="Verdana"/>
              </a:rPr>
              <a:t>ва</a:t>
            </a:r>
            <a:endParaRPr sz="1100">
              <a:latin typeface="Verdana"/>
              <a:cs typeface="Verdana"/>
            </a:endParaRPr>
          </a:p>
        </p:txBody>
      </p:sp>
      <p:grpSp>
        <p:nvGrpSpPr>
          <p:cNvPr id="18" name="object 18"/>
          <p:cNvGrpSpPr/>
          <p:nvPr/>
        </p:nvGrpSpPr>
        <p:grpSpPr>
          <a:xfrm>
            <a:off x="2987039" y="2409444"/>
            <a:ext cx="3101340" cy="1454150"/>
            <a:chOff x="2987039" y="2409444"/>
            <a:chExt cx="3101340" cy="1454150"/>
          </a:xfrm>
        </p:grpSpPr>
        <p:pic>
          <p:nvPicPr>
            <p:cNvPr id="19" name="object 1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987039" y="2409444"/>
              <a:ext cx="3101340" cy="1453896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3101339" y="2523744"/>
              <a:ext cx="2856230" cy="1191895"/>
            </a:xfrm>
            <a:custGeom>
              <a:avLst/>
              <a:gdLst/>
              <a:ahLst/>
              <a:cxnLst/>
              <a:rect l="l" t="t" r="r" b="b"/>
              <a:pathLst>
                <a:path w="2856229" h="1191895">
                  <a:moveTo>
                    <a:pt x="2718816" y="0"/>
                  </a:moveTo>
                  <a:lnTo>
                    <a:pt x="137160" y="0"/>
                  </a:lnTo>
                  <a:lnTo>
                    <a:pt x="93829" y="6998"/>
                  </a:lnTo>
                  <a:lnTo>
                    <a:pt x="56180" y="26481"/>
                  </a:lnTo>
                  <a:lnTo>
                    <a:pt x="26481" y="56180"/>
                  </a:lnTo>
                  <a:lnTo>
                    <a:pt x="6998" y="93829"/>
                  </a:lnTo>
                  <a:lnTo>
                    <a:pt x="0" y="137160"/>
                  </a:lnTo>
                  <a:lnTo>
                    <a:pt x="0" y="1054608"/>
                  </a:lnTo>
                  <a:lnTo>
                    <a:pt x="6998" y="1097938"/>
                  </a:lnTo>
                  <a:lnTo>
                    <a:pt x="26481" y="1135587"/>
                  </a:lnTo>
                  <a:lnTo>
                    <a:pt x="56180" y="1165286"/>
                  </a:lnTo>
                  <a:lnTo>
                    <a:pt x="93829" y="1184769"/>
                  </a:lnTo>
                  <a:lnTo>
                    <a:pt x="137160" y="1191768"/>
                  </a:lnTo>
                  <a:lnTo>
                    <a:pt x="2718816" y="1191768"/>
                  </a:lnTo>
                  <a:lnTo>
                    <a:pt x="2762146" y="1184769"/>
                  </a:lnTo>
                  <a:lnTo>
                    <a:pt x="2799795" y="1165286"/>
                  </a:lnTo>
                  <a:lnTo>
                    <a:pt x="2829494" y="1135587"/>
                  </a:lnTo>
                  <a:lnTo>
                    <a:pt x="2848977" y="1097938"/>
                  </a:lnTo>
                  <a:lnTo>
                    <a:pt x="2855976" y="1054608"/>
                  </a:lnTo>
                  <a:lnTo>
                    <a:pt x="2855976" y="137160"/>
                  </a:lnTo>
                  <a:lnTo>
                    <a:pt x="2848977" y="93829"/>
                  </a:lnTo>
                  <a:lnTo>
                    <a:pt x="2829494" y="56180"/>
                  </a:lnTo>
                  <a:lnTo>
                    <a:pt x="2799795" y="26481"/>
                  </a:lnTo>
                  <a:lnTo>
                    <a:pt x="2762146" y="6998"/>
                  </a:lnTo>
                  <a:lnTo>
                    <a:pt x="271881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" name="object 21"/>
          <p:cNvSpPr txBox="1"/>
          <p:nvPr/>
        </p:nvSpPr>
        <p:spPr>
          <a:xfrm>
            <a:off x="3296792" y="2916174"/>
            <a:ext cx="2470785" cy="528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spc="35" dirty="0">
                <a:latin typeface="Verdana"/>
                <a:cs typeface="Verdana"/>
              </a:rPr>
              <a:t>Бе</a:t>
            </a:r>
            <a:r>
              <a:rPr sz="1100" spc="15" dirty="0">
                <a:latin typeface="Verdana"/>
                <a:cs typeface="Verdana"/>
              </a:rPr>
              <a:t>спла</a:t>
            </a:r>
            <a:r>
              <a:rPr sz="1100" spc="-25" dirty="0">
                <a:latin typeface="Verdana"/>
                <a:cs typeface="Verdana"/>
              </a:rPr>
              <a:t>т</a:t>
            </a:r>
            <a:r>
              <a:rPr sz="1100" spc="15" dirty="0">
                <a:latin typeface="Verdana"/>
                <a:cs typeface="Verdana"/>
              </a:rPr>
              <a:t>ны</a:t>
            </a:r>
            <a:r>
              <a:rPr sz="1100" spc="25" dirty="0">
                <a:latin typeface="Verdana"/>
                <a:cs typeface="Verdana"/>
              </a:rPr>
              <a:t>е</a:t>
            </a:r>
            <a:r>
              <a:rPr sz="1100" spc="-145" dirty="0">
                <a:latin typeface="Verdana"/>
                <a:cs typeface="Verdana"/>
              </a:rPr>
              <a:t> </a:t>
            </a:r>
            <a:r>
              <a:rPr sz="1100" spc="30" dirty="0">
                <a:latin typeface="Verdana"/>
                <a:cs typeface="Verdana"/>
              </a:rPr>
              <a:t>о</a:t>
            </a:r>
            <a:r>
              <a:rPr sz="1100" spc="25" dirty="0">
                <a:latin typeface="Verdana"/>
                <a:cs typeface="Verdana"/>
              </a:rPr>
              <a:t>нлайн</a:t>
            </a:r>
            <a:r>
              <a:rPr sz="1100" spc="-85" dirty="0">
                <a:latin typeface="Verdana"/>
                <a:cs typeface="Verdana"/>
              </a:rPr>
              <a:t>-</a:t>
            </a:r>
            <a:r>
              <a:rPr sz="1100" spc="-20" dirty="0">
                <a:latin typeface="Verdana"/>
                <a:cs typeface="Verdana"/>
              </a:rPr>
              <a:t>к</a:t>
            </a:r>
            <a:r>
              <a:rPr sz="1100" spc="-40" dirty="0">
                <a:latin typeface="Verdana"/>
                <a:cs typeface="Verdana"/>
              </a:rPr>
              <a:t>у</a:t>
            </a:r>
            <a:r>
              <a:rPr sz="1100" spc="30" dirty="0">
                <a:latin typeface="Verdana"/>
                <a:cs typeface="Verdana"/>
              </a:rPr>
              <a:t>рсы</a:t>
            </a:r>
            <a:endParaRPr sz="1100">
              <a:latin typeface="Verdana"/>
              <a:cs typeface="Verdana"/>
            </a:endParaRPr>
          </a:p>
          <a:p>
            <a:pPr marL="12700" marR="5080">
              <a:lnSpc>
                <a:spcPct val="100000"/>
              </a:lnSpc>
            </a:pPr>
            <a:r>
              <a:rPr sz="1100" spc="15" dirty="0">
                <a:latin typeface="Verdana"/>
                <a:cs typeface="Verdana"/>
              </a:rPr>
              <a:t>для</a:t>
            </a:r>
            <a:r>
              <a:rPr sz="1100" spc="-110" dirty="0">
                <a:latin typeface="Verdana"/>
                <a:cs typeface="Verdana"/>
              </a:rPr>
              <a:t> </a:t>
            </a:r>
            <a:r>
              <a:rPr sz="1100" spc="25" dirty="0">
                <a:latin typeface="Verdana"/>
                <a:cs typeface="Verdana"/>
              </a:rPr>
              <a:t>в</a:t>
            </a:r>
            <a:r>
              <a:rPr sz="1100" spc="30" dirty="0">
                <a:latin typeface="Verdana"/>
                <a:cs typeface="Verdana"/>
              </a:rPr>
              <a:t>о</a:t>
            </a:r>
            <a:r>
              <a:rPr sz="1100" spc="20" dirty="0">
                <a:latin typeface="Verdana"/>
                <a:cs typeface="Verdana"/>
              </a:rPr>
              <a:t>ло</a:t>
            </a:r>
            <a:r>
              <a:rPr sz="1100" spc="10" dirty="0">
                <a:latin typeface="Verdana"/>
                <a:cs typeface="Verdana"/>
              </a:rPr>
              <a:t>нт</a:t>
            </a:r>
            <a:r>
              <a:rPr sz="1100" spc="40" dirty="0">
                <a:latin typeface="Verdana"/>
                <a:cs typeface="Verdana"/>
              </a:rPr>
              <a:t>ер</a:t>
            </a:r>
            <a:r>
              <a:rPr sz="1100" spc="30" dirty="0">
                <a:latin typeface="Verdana"/>
                <a:cs typeface="Verdana"/>
              </a:rPr>
              <a:t>о</a:t>
            </a:r>
            <a:r>
              <a:rPr sz="1100" spc="15" dirty="0">
                <a:latin typeface="Verdana"/>
                <a:cs typeface="Verdana"/>
              </a:rPr>
              <a:t>в</a:t>
            </a:r>
            <a:r>
              <a:rPr sz="1100" spc="-125" dirty="0">
                <a:latin typeface="Verdana"/>
                <a:cs typeface="Verdana"/>
              </a:rPr>
              <a:t> </a:t>
            </a:r>
            <a:r>
              <a:rPr sz="1100" spc="55" dirty="0">
                <a:latin typeface="Verdana"/>
                <a:cs typeface="Verdana"/>
              </a:rPr>
              <a:t>и</a:t>
            </a:r>
            <a:r>
              <a:rPr sz="1100" spc="-105" dirty="0">
                <a:latin typeface="Verdana"/>
                <a:cs typeface="Verdana"/>
              </a:rPr>
              <a:t> </a:t>
            </a:r>
            <a:r>
              <a:rPr sz="1100" spc="30" dirty="0">
                <a:latin typeface="Verdana"/>
                <a:cs typeface="Verdana"/>
              </a:rPr>
              <a:t>о</a:t>
            </a:r>
            <a:r>
              <a:rPr sz="1100" spc="15" dirty="0">
                <a:latin typeface="Verdana"/>
                <a:cs typeface="Verdana"/>
              </a:rPr>
              <a:t>рг</a:t>
            </a:r>
            <a:r>
              <a:rPr sz="1100" spc="25" dirty="0">
                <a:latin typeface="Verdana"/>
                <a:cs typeface="Verdana"/>
              </a:rPr>
              <a:t>а</a:t>
            </a:r>
            <a:r>
              <a:rPr sz="1100" spc="45" dirty="0">
                <a:latin typeface="Verdana"/>
                <a:cs typeface="Verdana"/>
              </a:rPr>
              <a:t>ни</a:t>
            </a:r>
            <a:r>
              <a:rPr sz="1100" spc="-10" dirty="0">
                <a:latin typeface="Verdana"/>
                <a:cs typeface="Verdana"/>
              </a:rPr>
              <a:t>за</a:t>
            </a:r>
            <a:r>
              <a:rPr sz="1100" spc="-5" dirty="0">
                <a:latin typeface="Verdana"/>
                <a:cs typeface="Verdana"/>
              </a:rPr>
              <a:t>т</a:t>
            </a:r>
            <a:r>
              <a:rPr sz="1100" spc="20" dirty="0">
                <a:latin typeface="Verdana"/>
                <a:cs typeface="Verdana"/>
              </a:rPr>
              <a:t>о</a:t>
            </a:r>
            <a:r>
              <a:rPr sz="1100" spc="50" dirty="0">
                <a:latin typeface="Verdana"/>
                <a:cs typeface="Verdana"/>
              </a:rPr>
              <a:t>р</a:t>
            </a:r>
            <a:r>
              <a:rPr sz="1100" spc="40" dirty="0">
                <a:latin typeface="Verdana"/>
                <a:cs typeface="Verdana"/>
              </a:rPr>
              <a:t>о</a:t>
            </a:r>
            <a:r>
              <a:rPr sz="1100" spc="10" dirty="0">
                <a:latin typeface="Verdana"/>
                <a:cs typeface="Verdana"/>
              </a:rPr>
              <a:t>в  </a:t>
            </a:r>
            <a:r>
              <a:rPr sz="1100" spc="25" dirty="0">
                <a:latin typeface="Verdana"/>
                <a:cs typeface="Verdana"/>
              </a:rPr>
              <a:t>в</a:t>
            </a:r>
            <a:r>
              <a:rPr sz="1100" spc="30" dirty="0">
                <a:latin typeface="Verdana"/>
                <a:cs typeface="Verdana"/>
              </a:rPr>
              <a:t>о</a:t>
            </a:r>
            <a:r>
              <a:rPr sz="1100" spc="20" dirty="0">
                <a:latin typeface="Verdana"/>
                <a:cs typeface="Verdana"/>
              </a:rPr>
              <a:t>ло</a:t>
            </a:r>
            <a:r>
              <a:rPr sz="1100" spc="10" dirty="0">
                <a:latin typeface="Verdana"/>
                <a:cs typeface="Verdana"/>
              </a:rPr>
              <a:t>нт</a:t>
            </a:r>
            <a:r>
              <a:rPr sz="1100" spc="35" dirty="0">
                <a:latin typeface="Verdana"/>
                <a:cs typeface="Verdana"/>
              </a:rPr>
              <a:t>ерской</a:t>
            </a:r>
            <a:r>
              <a:rPr sz="1100" spc="-135" dirty="0">
                <a:latin typeface="Verdana"/>
                <a:cs typeface="Verdana"/>
              </a:rPr>
              <a:t> </a:t>
            </a:r>
            <a:r>
              <a:rPr sz="1100" spc="20" dirty="0">
                <a:latin typeface="Verdana"/>
                <a:cs typeface="Verdana"/>
              </a:rPr>
              <a:t>дея</a:t>
            </a:r>
            <a:r>
              <a:rPr sz="1100" spc="-25" dirty="0">
                <a:latin typeface="Verdana"/>
                <a:cs typeface="Verdana"/>
              </a:rPr>
              <a:t>т</a:t>
            </a:r>
            <a:r>
              <a:rPr sz="1100" spc="20" dirty="0">
                <a:latin typeface="Verdana"/>
                <a:cs typeface="Verdana"/>
              </a:rPr>
              <a:t>ельн</a:t>
            </a:r>
            <a:r>
              <a:rPr sz="1100" spc="15" dirty="0">
                <a:latin typeface="Verdana"/>
                <a:cs typeface="Verdana"/>
              </a:rPr>
              <a:t>о</a:t>
            </a:r>
            <a:r>
              <a:rPr sz="1100" spc="5" dirty="0">
                <a:latin typeface="Verdana"/>
                <a:cs typeface="Verdana"/>
              </a:rPr>
              <a:t>с</a:t>
            </a:r>
            <a:r>
              <a:rPr sz="1100" spc="10" dirty="0">
                <a:latin typeface="Verdana"/>
                <a:cs typeface="Verdana"/>
              </a:rPr>
              <a:t>т</a:t>
            </a:r>
            <a:r>
              <a:rPr sz="1100" spc="55" dirty="0">
                <a:latin typeface="Verdana"/>
                <a:cs typeface="Verdana"/>
              </a:rPr>
              <a:t>и</a:t>
            </a:r>
            <a:endParaRPr sz="1100">
              <a:latin typeface="Verdana"/>
              <a:cs typeface="Verdana"/>
            </a:endParaRPr>
          </a:p>
        </p:txBody>
      </p:sp>
      <p:grpSp>
        <p:nvGrpSpPr>
          <p:cNvPr id="22" name="object 22"/>
          <p:cNvGrpSpPr/>
          <p:nvPr/>
        </p:nvGrpSpPr>
        <p:grpSpPr>
          <a:xfrm>
            <a:off x="5900928" y="1143000"/>
            <a:ext cx="3101340" cy="1454150"/>
            <a:chOff x="5900928" y="1143000"/>
            <a:chExt cx="3101340" cy="1454150"/>
          </a:xfrm>
        </p:grpSpPr>
        <p:pic>
          <p:nvPicPr>
            <p:cNvPr id="23" name="object 2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900928" y="1143000"/>
              <a:ext cx="3101339" cy="1453895"/>
            </a:xfrm>
            <a:prstGeom prst="rect">
              <a:avLst/>
            </a:prstGeom>
          </p:spPr>
        </p:pic>
        <p:sp>
          <p:nvSpPr>
            <p:cNvPr id="24" name="object 24"/>
            <p:cNvSpPr/>
            <p:nvPr/>
          </p:nvSpPr>
          <p:spPr>
            <a:xfrm>
              <a:off x="6015228" y="1257300"/>
              <a:ext cx="2856230" cy="1191895"/>
            </a:xfrm>
            <a:custGeom>
              <a:avLst/>
              <a:gdLst/>
              <a:ahLst/>
              <a:cxnLst/>
              <a:rect l="l" t="t" r="r" b="b"/>
              <a:pathLst>
                <a:path w="2856229" h="1191895">
                  <a:moveTo>
                    <a:pt x="2718816" y="0"/>
                  </a:moveTo>
                  <a:lnTo>
                    <a:pt x="137160" y="0"/>
                  </a:lnTo>
                  <a:lnTo>
                    <a:pt x="93829" y="6998"/>
                  </a:lnTo>
                  <a:lnTo>
                    <a:pt x="56180" y="26481"/>
                  </a:lnTo>
                  <a:lnTo>
                    <a:pt x="26481" y="56180"/>
                  </a:lnTo>
                  <a:lnTo>
                    <a:pt x="6998" y="93829"/>
                  </a:lnTo>
                  <a:lnTo>
                    <a:pt x="0" y="137160"/>
                  </a:lnTo>
                  <a:lnTo>
                    <a:pt x="0" y="1054608"/>
                  </a:lnTo>
                  <a:lnTo>
                    <a:pt x="6998" y="1097938"/>
                  </a:lnTo>
                  <a:lnTo>
                    <a:pt x="26481" y="1135587"/>
                  </a:lnTo>
                  <a:lnTo>
                    <a:pt x="56180" y="1165286"/>
                  </a:lnTo>
                  <a:lnTo>
                    <a:pt x="93829" y="1184769"/>
                  </a:lnTo>
                  <a:lnTo>
                    <a:pt x="137160" y="1191768"/>
                  </a:lnTo>
                  <a:lnTo>
                    <a:pt x="2718816" y="1191768"/>
                  </a:lnTo>
                  <a:lnTo>
                    <a:pt x="2762146" y="1184769"/>
                  </a:lnTo>
                  <a:lnTo>
                    <a:pt x="2799795" y="1165286"/>
                  </a:lnTo>
                  <a:lnTo>
                    <a:pt x="2829494" y="1135587"/>
                  </a:lnTo>
                  <a:lnTo>
                    <a:pt x="2848977" y="1097938"/>
                  </a:lnTo>
                  <a:lnTo>
                    <a:pt x="2855976" y="1054608"/>
                  </a:lnTo>
                  <a:lnTo>
                    <a:pt x="2855976" y="137160"/>
                  </a:lnTo>
                  <a:lnTo>
                    <a:pt x="2848977" y="93829"/>
                  </a:lnTo>
                  <a:lnTo>
                    <a:pt x="2829494" y="56180"/>
                  </a:lnTo>
                  <a:lnTo>
                    <a:pt x="2799795" y="26481"/>
                  </a:lnTo>
                  <a:lnTo>
                    <a:pt x="2762146" y="6998"/>
                  </a:lnTo>
                  <a:lnTo>
                    <a:pt x="271881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" name="object 25"/>
          <p:cNvSpPr txBox="1"/>
          <p:nvPr/>
        </p:nvSpPr>
        <p:spPr>
          <a:xfrm>
            <a:off x="6218682" y="1659382"/>
            <a:ext cx="2099945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</a:pPr>
            <a:r>
              <a:rPr sz="1100" spc="10" dirty="0">
                <a:latin typeface="Verdana"/>
                <a:cs typeface="Verdana"/>
              </a:rPr>
              <a:t>К</a:t>
            </a:r>
            <a:r>
              <a:rPr sz="1100" spc="-20" dirty="0">
                <a:latin typeface="Verdana"/>
                <a:cs typeface="Verdana"/>
              </a:rPr>
              <a:t>а</a:t>
            </a:r>
            <a:r>
              <a:rPr sz="1100" spc="-25" dirty="0">
                <a:latin typeface="Verdana"/>
                <a:cs typeface="Verdana"/>
              </a:rPr>
              <a:t>т</a:t>
            </a:r>
            <a:r>
              <a:rPr sz="1100" spc="-20" dirty="0">
                <a:latin typeface="Verdana"/>
                <a:cs typeface="Verdana"/>
              </a:rPr>
              <a:t>а</a:t>
            </a:r>
            <a:r>
              <a:rPr sz="1100" spc="20" dirty="0">
                <a:latin typeface="Verdana"/>
                <a:cs typeface="Verdana"/>
              </a:rPr>
              <a:t>ло</a:t>
            </a:r>
            <a:r>
              <a:rPr sz="1100" spc="5" dirty="0">
                <a:latin typeface="Verdana"/>
                <a:cs typeface="Verdana"/>
              </a:rPr>
              <a:t>г</a:t>
            </a:r>
            <a:r>
              <a:rPr sz="1100" spc="-135" dirty="0">
                <a:latin typeface="Verdana"/>
                <a:cs typeface="Verdana"/>
              </a:rPr>
              <a:t> </a:t>
            </a:r>
            <a:r>
              <a:rPr sz="1100" spc="-20" dirty="0">
                <a:latin typeface="Verdana"/>
                <a:cs typeface="Verdana"/>
              </a:rPr>
              <a:t>к</a:t>
            </a:r>
            <a:r>
              <a:rPr sz="1100" spc="30" dirty="0">
                <a:latin typeface="Verdana"/>
                <a:cs typeface="Verdana"/>
              </a:rPr>
              <a:t>о</a:t>
            </a:r>
            <a:r>
              <a:rPr sz="1100" spc="15" dirty="0">
                <a:latin typeface="Verdana"/>
                <a:cs typeface="Verdana"/>
              </a:rPr>
              <a:t>н</a:t>
            </a:r>
            <a:r>
              <a:rPr sz="1100" spc="5" dirty="0">
                <a:latin typeface="Verdana"/>
                <a:cs typeface="Verdana"/>
              </a:rPr>
              <a:t>к</a:t>
            </a:r>
            <a:r>
              <a:rPr sz="1100" spc="-40" dirty="0">
                <a:latin typeface="Verdana"/>
                <a:cs typeface="Verdana"/>
              </a:rPr>
              <a:t>у</a:t>
            </a:r>
            <a:r>
              <a:rPr sz="1100" spc="45" dirty="0">
                <a:latin typeface="Verdana"/>
                <a:cs typeface="Verdana"/>
              </a:rPr>
              <a:t>рс</a:t>
            </a:r>
            <a:r>
              <a:rPr sz="1100" spc="50" dirty="0">
                <a:latin typeface="Verdana"/>
                <a:cs typeface="Verdana"/>
              </a:rPr>
              <a:t>о</a:t>
            </a:r>
            <a:r>
              <a:rPr sz="1100" spc="-75" dirty="0">
                <a:latin typeface="Verdana"/>
                <a:cs typeface="Verdana"/>
              </a:rPr>
              <a:t>в,</a:t>
            </a:r>
            <a:r>
              <a:rPr sz="1100" spc="-120" dirty="0">
                <a:latin typeface="Verdana"/>
                <a:cs typeface="Verdana"/>
              </a:rPr>
              <a:t> </a:t>
            </a:r>
            <a:r>
              <a:rPr sz="1100" spc="-20" dirty="0">
                <a:latin typeface="Verdana"/>
                <a:cs typeface="Verdana"/>
              </a:rPr>
              <a:t>к</a:t>
            </a:r>
            <a:r>
              <a:rPr sz="1100" spc="30" dirty="0">
                <a:latin typeface="Verdana"/>
                <a:cs typeface="Verdana"/>
              </a:rPr>
              <a:t>о</a:t>
            </a:r>
            <a:r>
              <a:rPr sz="1100" spc="-25" dirty="0">
                <a:latin typeface="Verdana"/>
                <a:cs typeface="Verdana"/>
              </a:rPr>
              <a:t>т</a:t>
            </a:r>
            <a:r>
              <a:rPr sz="1100" spc="30" dirty="0">
                <a:latin typeface="Verdana"/>
                <a:cs typeface="Verdana"/>
              </a:rPr>
              <a:t>о</a:t>
            </a:r>
            <a:r>
              <a:rPr sz="1100" spc="25" dirty="0">
                <a:latin typeface="Verdana"/>
                <a:cs typeface="Verdana"/>
              </a:rPr>
              <a:t>р</a:t>
            </a:r>
            <a:r>
              <a:rPr sz="1100" spc="30" dirty="0">
                <a:latin typeface="Verdana"/>
                <a:cs typeface="Verdana"/>
              </a:rPr>
              <a:t>ы</a:t>
            </a:r>
            <a:r>
              <a:rPr sz="1100" spc="35" dirty="0">
                <a:latin typeface="Verdana"/>
                <a:cs typeface="Verdana"/>
              </a:rPr>
              <a:t>й  </a:t>
            </a:r>
            <a:r>
              <a:rPr sz="1100" spc="60" dirty="0">
                <a:latin typeface="Verdana"/>
                <a:cs typeface="Verdana"/>
              </a:rPr>
              <a:t>пом</a:t>
            </a:r>
            <a:r>
              <a:rPr sz="1100" spc="35" dirty="0">
                <a:latin typeface="Verdana"/>
                <a:cs typeface="Verdana"/>
              </a:rPr>
              <a:t>о</a:t>
            </a:r>
            <a:r>
              <a:rPr sz="1100" spc="10" dirty="0">
                <a:latin typeface="Verdana"/>
                <a:cs typeface="Verdana"/>
              </a:rPr>
              <a:t>жет</a:t>
            </a:r>
            <a:r>
              <a:rPr sz="1100" spc="-135" dirty="0">
                <a:latin typeface="Verdana"/>
                <a:cs typeface="Verdana"/>
              </a:rPr>
              <a:t> </a:t>
            </a:r>
            <a:r>
              <a:rPr sz="1100" spc="15" dirty="0">
                <a:latin typeface="Verdana"/>
                <a:cs typeface="Verdana"/>
              </a:rPr>
              <a:t>заяв</a:t>
            </a:r>
            <a:r>
              <a:rPr sz="1100" spc="10" dirty="0">
                <a:latin typeface="Verdana"/>
                <a:cs typeface="Verdana"/>
              </a:rPr>
              <a:t>и</a:t>
            </a:r>
            <a:r>
              <a:rPr sz="1100" spc="-25" dirty="0">
                <a:latin typeface="Verdana"/>
                <a:cs typeface="Verdana"/>
              </a:rPr>
              <a:t>т</a:t>
            </a:r>
            <a:r>
              <a:rPr sz="1100" spc="-5" dirty="0">
                <a:latin typeface="Verdana"/>
                <a:cs typeface="Verdana"/>
              </a:rPr>
              <a:t>ь</a:t>
            </a:r>
            <a:r>
              <a:rPr sz="1100" spc="-114" dirty="0">
                <a:latin typeface="Verdana"/>
                <a:cs typeface="Verdana"/>
              </a:rPr>
              <a:t> </a:t>
            </a:r>
            <a:r>
              <a:rPr sz="1100" spc="35" dirty="0">
                <a:latin typeface="Verdana"/>
                <a:cs typeface="Verdana"/>
              </a:rPr>
              <a:t>о</a:t>
            </a:r>
            <a:r>
              <a:rPr sz="1100" spc="-110" dirty="0">
                <a:latin typeface="Verdana"/>
                <a:cs typeface="Verdana"/>
              </a:rPr>
              <a:t> </a:t>
            </a:r>
            <a:r>
              <a:rPr sz="1100" spc="25" dirty="0">
                <a:latin typeface="Verdana"/>
                <a:cs typeface="Verdana"/>
              </a:rPr>
              <a:t>сво</a:t>
            </a:r>
            <a:r>
              <a:rPr sz="1100" spc="30" dirty="0">
                <a:latin typeface="Verdana"/>
                <a:cs typeface="Verdana"/>
              </a:rPr>
              <a:t>ей  </a:t>
            </a:r>
            <a:r>
              <a:rPr sz="1100" spc="50" dirty="0">
                <a:latin typeface="Verdana"/>
                <a:cs typeface="Verdana"/>
              </a:rPr>
              <a:t>и</a:t>
            </a:r>
            <a:r>
              <a:rPr sz="1100" spc="45" dirty="0">
                <a:latin typeface="Verdana"/>
                <a:cs typeface="Verdana"/>
              </a:rPr>
              <a:t>ни</a:t>
            </a:r>
            <a:r>
              <a:rPr sz="1100" spc="15" dirty="0">
                <a:latin typeface="Verdana"/>
                <a:cs typeface="Verdana"/>
              </a:rPr>
              <a:t>циат</a:t>
            </a:r>
            <a:r>
              <a:rPr sz="1100" spc="50" dirty="0">
                <a:latin typeface="Verdana"/>
                <a:cs typeface="Verdana"/>
              </a:rPr>
              <a:t>и</a:t>
            </a:r>
            <a:r>
              <a:rPr sz="1100" spc="-45" dirty="0">
                <a:latin typeface="Verdana"/>
                <a:cs typeface="Verdana"/>
              </a:rPr>
              <a:t>ве,</a:t>
            </a:r>
            <a:r>
              <a:rPr sz="1100" spc="-105" dirty="0">
                <a:latin typeface="Verdana"/>
                <a:cs typeface="Verdana"/>
              </a:rPr>
              <a:t> </a:t>
            </a:r>
            <a:r>
              <a:rPr sz="1100" spc="10" dirty="0">
                <a:latin typeface="Verdana"/>
                <a:cs typeface="Verdana"/>
              </a:rPr>
              <a:t>найт</a:t>
            </a:r>
            <a:r>
              <a:rPr sz="1100" spc="55" dirty="0">
                <a:latin typeface="Verdana"/>
                <a:cs typeface="Verdana"/>
              </a:rPr>
              <a:t>и</a:t>
            </a:r>
            <a:r>
              <a:rPr sz="1100" spc="-105" dirty="0">
                <a:latin typeface="Verdana"/>
                <a:cs typeface="Verdana"/>
              </a:rPr>
              <a:t> </a:t>
            </a:r>
            <a:r>
              <a:rPr sz="1100" spc="30" dirty="0">
                <a:latin typeface="Verdana"/>
                <a:cs typeface="Verdana"/>
              </a:rPr>
              <a:t>ресур</a:t>
            </a:r>
            <a:r>
              <a:rPr sz="1100" spc="10" dirty="0">
                <a:latin typeface="Verdana"/>
                <a:cs typeface="Verdana"/>
              </a:rPr>
              <a:t>сы  </a:t>
            </a:r>
            <a:r>
              <a:rPr sz="1100" spc="55" dirty="0">
                <a:latin typeface="Verdana"/>
                <a:cs typeface="Verdana"/>
              </a:rPr>
              <a:t>и</a:t>
            </a:r>
            <a:r>
              <a:rPr sz="1100" spc="-105" dirty="0">
                <a:latin typeface="Verdana"/>
                <a:cs typeface="Verdana"/>
              </a:rPr>
              <a:t> </a:t>
            </a:r>
            <a:r>
              <a:rPr sz="1100" spc="15" dirty="0">
                <a:latin typeface="Verdana"/>
                <a:cs typeface="Verdana"/>
              </a:rPr>
              <a:t>пар</a:t>
            </a:r>
            <a:r>
              <a:rPr sz="1100" spc="20" dirty="0">
                <a:latin typeface="Verdana"/>
                <a:cs typeface="Verdana"/>
              </a:rPr>
              <a:t>т</a:t>
            </a:r>
            <a:r>
              <a:rPr sz="1100" spc="40" dirty="0">
                <a:latin typeface="Verdana"/>
                <a:cs typeface="Verdana"/>
              </a:rPr>
              <a:t>нер</a:t>
            </a:r>
            <a:r>
              <a:rPr sz="1100" spc="30" dirty="0">
                <a:latin typeface="Verdana"/>
                <a:cs typeface="Verdana"/>
              </a:rPr>
              <a:t>о</a:t>
            </a:r>
            <a:r>
              <a:rPr sz="1100" spc="15" dirty="0">
                <a:latin typeface="Verdana"/>
                <a:cs typeface="Verdana"/>
              </a:rPr>
              <a:t>в</a:t>
            </a:r>
            <a:endParaRPr sz="1100">
              <a:latin typeface="Verdana"/>
              <a:cs typeface="Verdana"/>
            </a:endParaRPr>
          </a:p>
        </p:txBody>
      </p:sp>
      <p:grpSp>
        <p:nvGrpSpPr>
          <p:cNvPr id="26" name="object 26"/>
          <p:cNvGrpSpPr/>
          <p:nvPr/>
        </p:nvGrpSpPr>
        <p:grpSpPr>
          <a:xfrm>
            <a:off x="5903976" y="1331975"/>
            <a:ext cx="3101340" cy="2531745"/>
            <a:chOff x="5903976" y="1331975"/>
            <a:chExt cx="3101340" cy="2531745"/>
          </a:xfrm>
        </p:grpSpPr>
        <p:pic>
          <p:nvPicPr>
            <p:cNvPr id="27" name="object 27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230112" y="1331975"/>
              <a:ext cx="929639" cy="257556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903976" y="2409443"/>
              <a:ext cx="3101339" cy="1453896"/>
            </a:xfrm>
            <a:prstGeom prst="rect">
              <a:avLst/>
            </a:prstGeom>
          </p:spPr>
        </p:pic>
        <p:sp>
          <p:nvSpPr>
            <p:cNvPr id="29" name="object 29"/>
            <p:cNvSpPr/>
            <p:nvPr/>
          </p:nvSpPr>
          <p:spPr>
            <a:xfrm>
              <a:off x="6018276" y="2523743"/>
              <a:ext cx="2856230" cy="1191895"/>
            </a:xfrm>
            <a:custGeom>
              <a:avLst/>
              <a:gdLst/>
              <a:ahLst/>
              <a:cxnLst/>
              <a:rect l="l" t="t" r="r" b="b"/>
              <a:pathLst>
                <a:path w="2856229" h="1191895">
                  <a:moveTo>
                    <a:pt x="2718816" y="0"/>
                  </a:moveTo>
                  <a:lnTo>
                    <a:pt x="137160" y="0"/>
                  </a:lnTo>
                  <a:lnTo>
                    <a:pt x="93829" y="6998"/>
                  </a:lnTo>
                  <a:lnTo>
                    <a:pt x="56180" y="26481"/>
                  </a:lnTo>
                  <a:lnTo>
                    <a:pt x="26481" y="56180"/>
                  </a:lnTo>
                  <a:lnTo>
                    <a:pt x="6998" y="93829"/>
                  </a:lnTo>
                  <a:lnTo>
                    <a:pt x="0" y="137160"/>
                  </a:lnTo>
                  <a:lnTo>
                    <a:pt x="0" y="1054608"/>
                  </a:lnTo>
                  <a:lnTo>
                    <a:pt x="6998" y="1097938"/>
                  </a:lnTo>
                  <a:lnTo>
                    <a:pt x="26481" y="1135587"/>
                  </a:lnTo>
                  <a:lnTo>
                    <a:pt x="56180" y="1165286"/>
                  </a:lnTo>
                  <a:lnTo>
                    <a:pt x="93829" y="1184769"/>
                  </a:lnTo>
                  <a:lnTo>
                    <a:pt x="137160" y="1191768"/>
                  </a:lnTo>
                  <a:lnTo>
                    <a:pt x="2718816" y="1191768"/>
                  </a:lnTo>
                  <a:lnTo>
                    <a:pt x="2762146" y="1184769"/>
                  </a:lnTo>
                  <a:lnTo>
                    <a:pt x="2799795" y="1165286"/>
                  </a:lnTo>
                  <a:lnTo>
                    <a:pt x="2829494" y="1135587"/>
                  </a:lnTo>
                  <a:lnTo>
                    <a:pt x="2848977" y="1097938"/>
                  </a:lnTo>
                  <a:lnTo>
                    <a:pt x="2855976" y="1054608"/>
                  </a:lnTo>
                  <a:lnTo>
                    <a:pt x="2855976" y="137160"/>
                  </a:lnTo>
                  <a:lnTo>
                    <a:pt x="2848977" y="93829"/>
                  </a:lnTo>
                  <a:lnTo>
                    <a:pt x="2829494" y="56180"/>
                  </a:lnTo>
                  <a:lnTo>
                    <a:pt x="2799795" y="26481"/>
                  </a:lnTo>
                  <a:lnTo>
                    <a:pt x="2762146" y="6998"/>
                  </a:lnTo>
                  <a:lnTo>
                    <a:pt x="271881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0" name="object 3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230112" y="2595372"/>
              <a:ext cx="1059180" cy="292607"/>
            </a:xfrm>
            <a:prstGeom prst="rect">
              <a:avLst/>
            </a:prstGeom>
          </p:spPr>
        </p:pic>
      </p:grpSp>
      <p:sp>
        <p:nvSpPr>
          <p:cNvPr id="31" name="object 31"/>
          <p:cNvSpPr txBox="1"/>
          <p:nvPr/>
        </p:nvSpPr>
        <p:spPr>
          <a:xfrm>
            <a:off x="6218682" y="2915793"/>
            <a:ext cx="2233930" cy="528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100" spc="50" dirty="0">
                <a:latin typeface="Verdana"/>
                <a:cs typeface="Verdana"/>
              </a:rPr>
              <a:t>Вс</a:t>
            </a:r>
            <a:r>
              <a:rPr sz="1100" spc="25" dirty="0">
                <a:latin typeface="Verdana"/>
                <a:cs typeface="Verdana"/>
              </a:rPr>
              <a:t>е</a:t>
            </a:r>
            <a:r>
              <a:rPr sz="1100" spc="-110" dirty="0">
                <a:latin typeface="Verdana"/>
                <a:cs typeface="Verdana"/>
              </a:rPr>
              <a:t> </a:t>
            </a:r>
            <a:r>
              <a:rPr sz="1100" spc="105" dirty="0">
                <a:latin typeface="Verdana"/>
                <a:cs typeface="Verdana"/>
              </a:rPr>
              <a:t>м</a:t>
            </a:r>
            <a:r>
              <a:rPr sz="1100" spc="30" dirty="0">
                <a:latin typeface="Verdana"/>
                <a:cs typeface="Verdana"/>
              </a:rPr>
              <a:t>еры</a:t>
            </a:r>
            <a:r>
              <a:rPr sz="1100" spc="-114" dirty="0">
                <a:latin typeface="Verdana"/>
                <a:cs typeface="Verdana"/>
              </a:rPr>
              <a:t> </a:t>
            </a:r>
            <a:r>
              <a:rPr sz="1100" spc="35" dirty="0">
                <a:latin typeface="Verdana"/>
                <a:cs typeface="Verdana"/>
              </a:rPr>
              <a:t>по</a:t>
            </a:r>
            <a:r>
              <a:rPr sz="1100" spc="30" dirty="0">
                <a:latin typeface="Verdana"/>
                <a:cs typeface="Verdana"/>
              </a:rPr>
              <a:t>дд</a:t>
            </a:r>
            <a:r>
              <a:rPr sz="1100" spc="20" dirty="0">
                <a:latin typeface="Verdana"/>
                <a:cs typeface="Verdana"/>
              </a:rPr>
              <a:t>е</a:t>
            </a:r>
            <a:r>
              <a:rPr sz="1100" spc="30" dirty="0">
                <a:latin typeface="Verdana"/>
                <a:cs typeface="Verdana"/>
              </a:rPr>
              <a:t>рж</a:t>
            </a:r>
            <a:r>
              <a:rPr sz="1100" spc="15" dirty="0">
                <a:latin typeface="Verdana"/>
                <a:cs typeface="Verdana"/>
              </a:rPr>
              <a:t>к</a:t>
            </a:r>
            <a:r>
              <a:rPr sz="1100" spc="55" dirty="0">
                <a:latin typeface="Verdana"/>
                <a:cs typeface="Verdana"/>
              </a:rPr>
              <a:t>и</a:t>
            </a:r>
            <a:r>
              <a:rPr sz="1100" spc="-130" dirty="0">
                <a:latin typeface="Verdana"/>
                <a:cs typeface="Verdana"/>
              </a:rPr>
              <a:t> </a:t>
            </a:r>
            <a:r>
              <a:rPr sz="1100" spc="45" dirty="0">
                <a:latin typeface="Verdana"/>
                <a:cs typeface="Verdana"/>
              </a:rPr>
              <a:t>СО</a:t>
            </a:r>
            <a:r>
              <a:rPr sz="1100" spc="-114" dirty="0">
                <a:latin typeface="Verdana"/>
                <a:cs typeface="Verdana"/>
              </a:rPr>
              <a:t> </a:t>
            </a:r>
            <a:r>
              <a:rPr sz="1100" spc="75" dirty="0">
                <a:latin typeface="Verdana"/>
                <a:cs typeface="Verdana"/>
              </a:rPr>
              <a:t>Н</a:t>
            </a:r>
            <a:r>
              <a:rPr sz="1100" spc="10" dirty="0">
                <a:latin typeface="Verdana"/>
                <a:cs typeface="Verdana"/>
              </a:rPr>
              <a:t>К</a:t>
            </a:r>
            <a:r>
              <a:rPr sz="1100" spc="45" dirty="0">
                <a:latin typeface="Verdana"/>
                <a:cs typeface="Verdana"/>
              </a:rPr>
              <a:t>О  </a:t>
            </a:r>
            <a:r>
              <a:rPr sz="1100" spc="55" dirty="0">
                <a:latin typeface="Verdana"/>
                <a:cs typeface="Verdana"/>
              </a:rPr>
              <a:t>и</a:t>
            </a:r>
            <a:r>
              <a:rPr sz="1100" spc="-105" dirty="0">
                <a:latin typeface="Verdana"/>
                <a:cs typeface="Verdana"/>
              </a:rPr>
              <a:t> </a:t>
            </a:r>
            <a:r>
              <a:rPr sz="1100" spc="30" dirty="0">
                <a:latin typeface="Verdana"/>
                <a:cs typeface="Verdana"/>
              </a:rPr>
              <a:t>с</a:t>
            </a:r>
            <a:r>
              <a:rPr sz="1100" spc="40" dirty="0">
                <a:latin typeface="Verdana"/>
                <a:cs typeface="Verdana"/>
              </a:rPr>
              <a:t>о</a:t>
            </a:r>
            <a:r>
              <a:rPr sz="1100" spc="5" dirty="0">
                <a:latin typeface="Verdana"/>
                <a:cs typeface="Verdana"/>
              </a:rPr>
              <a:t>циальных</a:t>
            </a:r>
            <a:r>
              <a:rPr sz="1100" spc="-120" dirty="0">
                <a:latin typeface="Verdana"/>
                <a:cs typeface="Verdana"/>
              </a:rPr>
              <a:t> </a:t>
            </a:r>
            <a:r>
              <a:rPr sz="1100" spc="50" dirty="0">
                <a:latin typeface="Verdana"/>
                <a:cs typeface="Verdana"/>
              </a:rPr>
              <a:t>и</a:t>
            </a:r>
            <a:r>
              <a:rPr sz="1100" spc="45" dirty="0">
                <a:latin typeface="Verdana"/>
                <a:cs typeface="Verdana"/>
              </a:rPr>
              <a:t>ни</a:t>
            </a:r>
            <a:r>
              <a:rPr sz="1100" spc="15" dirty="0">
                <a:latin typeface="Verdana"/>
                <a:cs typeface="Verdana"/>
              </a:rPr>
              <a:t>циат</a:t>
            </a:r>
            <a:r>
              <a:rPr sz="1100" spc="50" dirty="0">
                <a:latin typeface="Verdana"/>
                <a:cs typeface="Verdana"/>
              </a:rPr>
              <a:t>и</a:t>
            </a:r>
            <a:r>
              <a:rPr sz="1100" spc="15" dirty="0">
                <a:latin typeface="Verdana"/>
                <a:cs typeface="Verdana"/>
              </a:rPr>
              <a:t>в</a:t>
            </a:r>
            <a:r>
              <a:rPr sz="1100" spc="-95" dirty="0">
                <a:latin typeface="Verdana"/>
                <a:cs typeface="Verdana"/>
              </a:rPr>
              <a:t> </a:t>
            </a:r>
            <a:r>
              <a:rPr sz="1100" dirty="0">
                <a:latin typeface="Verdana"/>
                <a:cs typeface="Verdana"/>
              </a:rPr>
              <a:t>—  </a:t>
            </a:r>
            <a:r>
              <a:rPr sz="1100" spc="10" dirty="0">
                <a:latin typeface="Verdana"/>
                <a:cs typeface="Verdana"/>
              </a:rPr>
              <a:t>на</a:t>
            </a:r>
            <a:r>
              <a:rPr sz="1100" spc="-110" dirty="0">
                <a:latin typeface="Verdana"/>
                <a:cs typeface="Verdana"/>
              </a:rPr>
              <a:t> </a:t>
            </a:r>
            <a:r>
              <a:rPr sz="1100" spc="30" dirty="0">
                <a:latin typeface="Verdana"/>
                <a:cs typeface="Verdana"/>
              </a:rPr>
              <a:t>о</a:t>
            </a:r>
            <a:r>
              <a:rPr sz="1100" spc="35" dirty="0">
                <a:latin typeface="Verdana"/>
                <a:cs typeface="Verdana"/>
              </a:rPr>
              <a:t>дно</a:t>
            </a:r>
            <a:r>
              <a:rPr sz="1100" spc="55" dirty="0">
                <a:latin typeface="Verdana"/>
                <a:cs typeface="Verdana"/>
              </a:rPr>
              <a:t>й</a:t>
            </a:r>
            <a:r>
              <a:rPr sz="1100" spc="-130" dirty="0">
                <a:latin typeface="Verdana"/>
                <a:cs typeface="Verdana"/>
              </a:rPr>
              <a:t> </a:t>
            </a:r>
            <a:r>
              <a:rPr sz="1100" dirty="0">
                <a:latin typeface="Verdana"/>
                <a:cs typeface="Verdana"/>
              </a:rPr>
              <a:t>пла</a:t>
            </a:r>
            <a:r>
              <a:rPr sz="1100" spc="5" dirty="0">
                <a:latin typeface="Verdana"/>
                <a:cs typeface="Verdana"/>
              </a:rPr>
              <a:t>т</a:t>
            </a:r>
            <a:r>
              <a:rPr sz="1100" spc="35" dirty="0">
                <a:latin typeface="Verdana"/>
                <a:cs typeface="Verdana"/>
              </a:rPr>
              <a:t>форм</a:t>
            </a:r>
            <a:r>
              <a:rPr sz="1100" spc="25" dirty="0">
                <a:latin typeface="Verdana"/>
                <a:cs typeface="Verdana"/>
              </a:rPr>
              <a:t>е</a:t>
            </a:r>
            <a:endParaRPr sz="1100">
              <a:latin typeface="Verdana"/>
              <a:cs typeface="Verdana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388721" y="722452"/>
            <a:ext cx="6518275" cy="24002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spc="90" dirty="0">
                <a:latin typeface="Tahoma"/>
                <a:cs typeface="Tahoma"/>
              </a:rPr>
              <a:t>DOBRO</a:t>
            </a:r>
            <a:r>
              <a:rPr sz="1400" b="1" spc="-25" dirty="0">
                <a:latin typeface="Tahoma"/>
                <a:cs typeface="Tahoma"/>
              </a:rPr>
              <a:t> </a:t>
            </a:r>
            <a:r>
              <a:rPr sz="1400" b="1" spc="-65" dirty="0">
                <a:latin typeface="Tahoma"/>
                <a:cs typeface="Tahoma"/>
              </a:rPr>
              <a:t>ID</a:t>
            </a:r>
            <a:r>
              <a:rPr sz="1400" b="1" spc="-30" dirty="0">
                <a:latin typeface="Tahoma"/>
                <a:cs typeface="Tahoma"/>
              </a:rPr>
              <a:t> </a:t>
            </a:r>
            <a:r>
              <a:rPr sz="1400" spc="5" dirty="0">
                <a:latin typeface="Verdana"/>
                <a:cs typeface="Verdana"/>
              </a:rPr>
              <a:t>—</a:t>
            </a:r>
            <a:r>
              <a:rPr sz="1400" spc="-130" dirty="0">
                <a:latin typeface="Verdana"/>
                <a:cs typeface="Verdana"/>
              </a:rPr>
              <a:t> </a:t>
            </a:r>
            <a:r>
              <a:rPr sz="1400" spc="40" dirty="0">
                <a:latin typeface="Verdana"/>
                <a:cs typeface="Verdana"/>
              </a:rPr>
              <a:t>единый</a:t>
            </a:r>
            <a:r>
              <a:rPr sz="1400" spc="-130" dirty="0">
                <a:latin typeface="Verdana"/>
                <a:cs typeface="Verdana"/>
              </a:rPr>
              <a:t> </a:t>
            </a:r>
            <a:r>
              <a:rPr sz="1400" spc="30" dirty="0">
                <a:latin typeface="Verdana"/>
                <a:cs typeface="Verdana"/>
              </a:rPr>
              <a:t>личный</a:t>
            </a:r>
            <a:r>
              <a:rPr sz="1400" spc="-135" dirty="0">
                <a:latin typeface="Verdana"/>
                <a:cs typeface="Verdana"/>
              </a:rPr>
              <a:t> </a:t>
            </a:r>
            <a:r>
              <a:rPr sz="1400" spc="20" dirty="0">
                <a:latin typeface="Verdana"/>
                <a:cs typeface="Verdana"/>
              </a:rPr>
              <a:t>кабинет</a:t>
            </a:r>
            <a:r>
              <a:rPr sz="1400" spc="-135" dirty="0">
                <a:latin typeface="Verdana"/>
                <a:cs typeface="Verdana"/>
              </a:rPr>
              <a:t> </a:t>
            </a:r>
            <a:r>
              <a:rPr sz="1400" spc="25" dirty="0">
                <a:latin typeface="Verdana"/>
                <a:cs typeface="Verdana"/>
              </a:rPr>
              <a:t>для</a:t>
            </a:r>
            <a:r>
              <a:rPr sz="1400" spc="-12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всех</a:t>
            </a:r>
            <a:r>
              <a:rPr sz="1400" spc="-140" dirty="0">
                <a:latin typeface="Verdana"/>
                <a:cs typeface="Verdana"/>
              </a:rPr>
              <a:t> </a:t>
            </a:r>
            <a:r>
              <a:rPr sz="1400" spc="45" dirty="0">
                <a:latin typeface="Verdana"/>
                <a:cs typeface="Verdana"/>
              </a:rPr>
              <a:t>сервисов</a:t>
            </a:r>
            <a:r>
              <a:rPr sz="1400" spc="-130" dirty="0">
                <a:latin typeface="Verdana"/>
                <a:cs typeface="Verdana"/>
              </a:rPr>
              <a:t> </a:t>
            </a:r>
            <a:r>
              <a:rPr sz="1400" spc="30" dirty="0">
                <a:latin typeface="Verdana"/>
                <a:cs typeface="Verdana"/>
              </a:rPr>
              <a:t>экосистемы</a:t>
            </a:r>
            <a:endParaRPr sz="1400">
              <a:latin typeface="Verdana"/>
              <a:cs typeface="Verdana"/>
            </a:endParaRPr>
          </a:p>
        </p:txBody>
      </p:sp>
      <p:grpSp>
        <p:nvGrpSpPr>
          <p:cNvPr id="33" name="object 33"/>
          <p:cNvGrpSpPr/>
          <p:nvPr/>
        </p:nvGrpSpPr>
        <p:grpSpPr>
          <a:xfrm>
            <a:off x="79247" y="3675888"/>
            <a:ext cx="3101340" cy="1454150"/>
            <a:chOff x="79247" y="3675888"/>
            <a:chExt cx="3101340" cy="1454150"/>
          </a:xfrm>
        </p:grpSpPr>
        <p:pic>
          <p:nvPicPr>
            <p:cNvPr id="34" name="object 34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9247" y="3675888"/>
              <a:ext cx="3101340" cy="1453896"/>
            </a:xfrm>
            <a:prstGeom prst="rect">
              <a:avLst/>
            </a:prstGeom>
          </p:spPr>
        </p:pic>
        <p:sp>
          <p:nvSpPr>
            <p:cNvPr id="35" name="object 35"/>
            <p:cNvSpPr/>
            <p:nvPr/>
          </p:nvSpPr>
          <p:spPr>
            <a:xfrm>
              <a:off x="193547" y="3790188"/>
              <a:ext cx="2856230" cy="1191895"/>
            </a:xfrm>
            <a:custGeom>
              <a:avLst/>
              <a:gdLst/>
              <a:ahLst/>
              <a:cxnLst/>
              <a:rect l="l" t="t" r="r" b="b"/>
              <a:pathLst>
                <a:path w="2856230" h="1191895">
                  <a:moveTo>
                    <a:pt x="2718816" y="0"/>
                  </a:moveTo>
                  <a:lnTo>
                    <a:pt x="137160" y="0"/>
                  </a:lnTo>
                  <a:lnTo>
                    <a:pt x="93805" y="6998"/>
                  </a:lnTo>
                  <a:lnTo>
                    <a:pt x="56153" y="26481"/>
                  </a:lnTo>
                  <a:lnTo>
                    <a:pt x="26462" y="56180"/>
                  </a:lnTo>
                  <a:lnTo>
                    <a:pt x="6992" y="93829"/>
                  </a:lnTo>
                  <a:lnTo>
                    <a:pt x="0" y="137159"/>
                  </a:lnTo>
                  <a:lnTo>
                    <a:pt x="0" y="1054608"/>
                  </a:lnTo>
                  <a:lnTo>
                    <a:pt x="6992" y="1097962"/>
                  </a:lnTo>
                  <a:lnTo>
                    <a:pt x="26462" y="1135614"/>
                  </a:lnTo>
                  <a:lnTo>
                    <a:pt x="56153" y="1165305"/>
                  </a:lnTo>
                  <a:lnTo>
                    <a:pt x="93805" y="1184775"/>
                  </a:lnTo>
                  <a:lnTo>
                    <a:pt x="137160" y="1191768"/>
                  </a:lnTo>
                  <a:lnTo>
                    <a:pt x="2718816" y="1191768"/>
                  </a:lnTo>
                  <a:lnTo>
                    <a:pt x="2762146" y="1184775"/>
                  </a:lnTo>
                  <a:lnTo>
                    <a:pt x="2799795" y="1165305"/>
                  </a:lnTo>
                  <a:lnTo>
                    <a:pt x="2829494" y="1135614"/>
                  </a:lnTo>
                  <a:lnTo>
                    <a:pt x="2848977" y="1097962"/>
                  </a:lnTo>
                  <a:lnTo>
                    <a:pt x="2855976" y="1054608"/>
                  </a:lnTo>
                  <a:lnTo>
                    <a:pt x="2855976" y="137159"/>
                  </a:lnTo>
                  <a:lnTo>
                    <a:pt x="2848977" y="93829"/>
                  </a:lnTo>
                  <a:lnTo>
                    <a:pt x="2829494" y="56180"/>
                  </a:lnTo>
                  <a:lnTo>
                    <a:pt x="2799795" y="26481"/>
                  </a:lnTo>
                  <a:lnTo>
                    <a:pt x="2762146" y="6998"/>
                  </a:lnTo>
                  <a:lnTo>
                    <a:pt x="271881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6" name="object 36"/>
          <p:cNvSpPr txBox="1"/>
          <p:nvPr/>
        </p:nvSpPr>
        <p:spPr>
          <a:xfrm>
            <a:off x="410057" y="4178604"/>
            <a:ext cx="1979930" cy="6965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100" spc="35" dirty="0">
                <a:latin typeface="Verdana"/>
                <a:cs typeface="Verdana"/>
              </a:rPr>
              <a:t>Бе</a:t>
            </a:r>
            <a:r>
              <a:rPr sz="1100" spc="15" dirty="0">
                <a:latin typeface="Verdana"/>
                <a:cs typeface="Verdana"/>
              </a:rPr>
              <a:t>спла</a:t>
            </a:r>
            <a:r>
              <a:rPr sz="1100" spc="-25" dirty="0">
                <a:latin typeface="Verdana"/>
                <a:cs typeface="Verdana"/>
              </a:rPr>
              <a:t>т</a:t>
            </a:r>
            <a:r>
              <a:rPr sz="1100" spc="10" dirty="0">
                <a:latin typeface="Verdana"/>
                <a:cs typeface="Verdana"/>
              </a:rPr>
              <a:t>н</a:t>
            </a:r>
            <a:r>
              <a:rPr sz="1100" dirty="0">
                <a:latin typeface="Verdana"/>
                <a:cs typeface="Verdana"/>
              </a:rPr>
              <a:t>а</a:t>
            </a:r>
            <a:r>
              <a:rPr sz="1100" spc="5" dirty="0">
                <a:latin typeface="Verdana"/>
                <a:cs typeface="Verdana"/>
              </a:rPr>
              <a:t>я</a:t>
            </a:r>
            <a:r>
              <a:rPr sz="1100" spc="-145" dirty="0">
                <a:latin typeface="Verdana"/>
                <a:cs typeface="Verdana"/>
              </a:rPr>
              <a:t> </a:t>
            </a:r>
            <a:r>
              <a:rPr sz="1100" spc="5" dirty="0">
                <a:latin typeface="Verdana"/>
                <a:cs typeface="Verdana"/>
              </a:rPr>
              <a:t>ф</a:t>
            </a:r>
            <a:r>
              <a:rPr sz="1100" dirty="0">
                <a:latin typeface="Verdana"/>
                <a:cs typeface="Verdana"/>
              </a:rPr>
              <a:t>р</a:t>
            </a:r>
            <a:r>
              <a:rPr sz="1100" spc="-20" dirty="0">
                <a:latin typeface="Verdana"/>
                <a:cs typeface="Verdana"/>
              </a:rPr>
              <a:t>а</a:t>
            </a:r>
            <a:r>
              <a:rPr sz="1100" spc="40" dirty="0">
                <a:latin typeface="Verdana"/>
                <a:cs typeface="Verdana"/>
              </a:rPr>
              <a:t>н</a:t>
            </a:r>
            <a:r>
              <a:rPr sz="1100" spc="50" dirty="0">
                <a:latin typeface="Verdana"/>
                <a:cs typeface="Verdana"/>
              </a:rPr>
              <a:t>ши</a:t>
            </a:r>
            <a:r>
              <a:rPr sz="1100" spc="-5" dirty="0">
                <a:latin typeface="Verdana"/>
                <a:cs typeface="Verdana"/>
              </a:rPr>
              <a:t>за</a:t>
            </a:r>
            <a:r>
              <a:rPr sz="1100" spc="-120" dirty="0">
                <a:latin typeface="Verdana"/>
                <a:cs typeface="Verdana"/>
              </a:rPr>
              <a:t> </a:t>
            </a:r>
            <a:r>
              <a:rPr sz="1100" spc="15" dirty="0">
                <a:latin typeface="Verdana"/>
                <a:cs typeface="Verdana"/>
              </a:rPr>
              <a:t>для  развит</a:t>
            </a:r>
            <a:r>
              <a:rPr sz="1100" spc="50" dirty="0">
                <a:latin typeface="Verdana"/>
                <a:cs typeface="Verdana"/>
              </a:rPr>
              <a:t>и</a:t>
            </a:r>
            <a:r>
              <a:rPr sz="1100" spc="5" dirty="0">
                <a:latin typeface="Verdana"/>
                <a:cs typeface="Verdana"/>
              </a:rPr>
              <a:t>я</a:t>
            </a:r>
            <a:r>
              <a:rPr sz="1100" spc="-110" dirty="0">
                <a:latin typeface="Verdana"/>
                <a:cs typeface="Verdana"/>
              </a:rPr>
              <a:t> </a:t>
            </a:r>
            <a:r>
              <a:rPr sz="1100" spc="30" dirty="0">
                <a:latin typeface="Verdana"/>
                <a:cs typeface="Verdana"/>
              </a:rPr>
              <a:t>с</a:t>
            </a:r>
            <a:r>
              <a:rPr sz="1100" spc="40" dirty="0">
                <a:latin typeface="Verdana"/>
                <a:cs typeface="Verdana"/>
              </a:rPr>
              <a:t>о</a:t>
            </a:r>
            <a:r>
              <a:rPr sz="1100" spc="5" dirty="0">
                <a:latin typeface="Verdana"/>
                <a:cs typeface="Verdana"/>
              </a:rPr>
              <a:t>циальных</a:t>
            </a:r>
            <a:endParaRPr sz="1100">
              <a:latin typeface="Verdana"/>
              <a:cs typeface="Verdana"/>
            </a:endParaRPr>
          </a:p>
          <a:p>
            <a:pPr marL="12700" marR="27305">
              <a:lnSpc>
                <a:spcPct val="100000"/>
              </a:lnSpc>
              <a:spcBef>
                <a:spcPts val="5"/>
              </a:spcBef>
            </a:pPr>
            <a:r>
              <a:rPr sz="1100" spc="55" dirty="0">
                <a:latin typeface="Verdana"/>
                <a:cs typeface="Verdana"/>
              </a:rPr>
              <a:t>и</a:t>
            </a:r>
            <a:r>
              <a:rPr sz="1100" spc="-105" dirty="0">
                <a:latin typeface="Verdana"/>
                <a:cs typeface="Verdana"/>
              </a:rPr>
              <a:t> </a:t>
            </a:r>
            <a:r>
              <a:rPr sz="1100" spc="20" dirty="0">
                <a:latin typeface="Verdana"/>
                <a:cs typeface="Verdana"/>
              </a:rPr>
              <a:t>гра</a:t>
            </a:r>
            <a:r>
              <a:rPr sz="1100" spc="15" dirty="0">
                <a:latin typeface="Verdana"/>
                <a:cs typeface="Verdana"/>
              </a:rPr>
              <a:t>жда</a:t>
            </a:r>
            <a:r>
              <a:rPr sz="1100" spc="20" dirty="0">
                <a:latin typeface="Verdana"/>
                <a:cs typeface="Verdana"/>
              </a:rPr>
              <a:t>нс</a:t>
            </a:r>
            <a:r>
              <a:rPr sz="1100" spc="15" dirty="0">
                <a:latin typeface="Verdana"/>
                <a:cs typeface="Verdana"/>
              </a:rPr>
              <a:t>к</a:t>
            </a:r>
            <a:r>
              <a:rPr sz="1100" spc="50" dirty="0">
                <a:latin typeface="Verdana"/>
                <a:cs typeface="Verdana"/>
              </a:rPr>
              <a:t>и</a:t>
            </a:r>
            <a:r>
              <a:rPr sz="1100" spc="-75" dirty="0">
                <a:latin typeface="Verdana"/>
                <a:cs typeface="Verdana"/>
              </a:rPr>
              <a:t>х</a:t>
            </a:r>
            <a:r>
              <a:rPr sz="1100" spc="-140" dirty="0">
                <a:latin typeface="Verdana"/>
                <a:cs typeface="Verdana"/>
              </a:rPr>
              <a:t> </a:t>
            </a:r>
            <a:r>
              <a:rPr sz="1100" spc="50" dirty="0">
                <a:latin typeface="Verdana"/>
                <a:cs typeface="Verdana"/>
              </a:rPr>
              <a:t>и</a:t>
            </a:r>
            <a:r>
              <a:rPr sz="1100" spc="45" dirty="0">
                <a:latin typeface="Verdana"/>
                <a:cs typeface="Verdana"/>
              </a:rPr>
              <a:t>ни</a:t>
            </a:r>
            <a:r>
              <a:rPr sz="1100" spc="15" dirty="0">
                <a:latin typeface="Verdana"/>
                <a:cs typeface="Verdana"/>
              </a:rPr>
              <a:t>циат</a:t>
            </a:r>
            <a:r>
              <a:rPr sz="1100" spc="50" dirty="0">
                <a:latin typeface="Verdana"/>
                <a:cs typeface="Verdana"/>
              </a:rPr>
              <a:t>и</a:t>
            </a:r>
            <a:r>
              <a:rPr sz="1100" spc="10" dirty="0">
                <a:latin typeface="Verdana"/>
                <a:cs typeface="Verdana"/>
              </a:rPr>
              <a:t>в  в</a:t>
            </a:r>
            <a:r>
              <a:rPr sz="1100" spc="-100" dirty="0">
                <a:latin typeface="Verdana"/>
                <a:cs typeface="Verdana"/>
              </a:rPr>
              <a:t> </a:t>
            </a:r>
            <a:r>
              <a:rPr sz="1100" spc="35" dirty="0">
                <a:latin typeface="Verdana"/>
                <a:cs typeface="Verdana"/>
              </a:rPr>
              <a:t>рег</a:t>
            </a:r>
            <a:r>
              <a:rPr sz="1100" spc="50" dirty="0">
                <a:latin typeface="Verdana"/>
                <a:cs typeface="Verdana"/>
              </a:rPr>
              <a:t>и</a:t>
            </a:r>
            <a:r>
              <a:rPr sz="1100" spc="30" dirty="0">
                <a:latin typeface="Verdana"/>
                <a:cs typeface="Verdana"/>
              </a:rPr>
              <a:t>о</a:t>
            </a:r>
            <a:r>
              <a:rPr sz="1100" spc="-15" dirty="0">
                <a:latin typeface="Verdana"/>
                <a:cs typeface="Verdana"/>
              </a:rPr>
              <a:t>нах</a:t>
            </a:r>
            <a:endParaRPr sz="1100">
              <a:latin typeface="Verdana"/>
              <a:cs typeface="Verdana"/>
            </a:endParaRPr>
          </a:p>
        </p:txBody>
      </p:sp>
      <p:grpSp>
        <p:nvGrpSpPr>
          <p:cNvPr id="37" name="object 37"/>
          <p:cNvGrpSpPr/>
          <p:nvPr/>
        </p:nvGrpSpPr>
        <p:grpSpPr>
          <a:xfrm>
            <a:off x="2987039" y="3675888"/>
            <a:ext cx="3101340" cy="1454150"/>
            <a:chOff x="2987039" y="3675888"/>
            <a:chExt cx="3101340" cy="1454150"/>
          </a:xfrm>
        </p:grpSpPr>
        <p:pic>
          <p:nvPicPr>
            <p:cNvPr id="38" name="object 3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987039" y="3675888"/>
              <a:ext cx="3101340" cy="1453896"/>
            </a:xfrm>
            <a:prstGeom prst="rect">
              <a:avLst/>
            </a:prstGeom>
          </p:spPr>
        </p:pic>
        <p:sp>
          <p:nvSpPr>
            <p:cNvPr id="39" name="object 39"/>
            <p:cNvSpPr/>
            <p:nvPr/>
          </p:nvSpPr>
          <p:spPr>
            <a:xfrm>
              <a:off x="3101339" y="3790188"/>
              <a:ext cx="2856230" cy="1191895"/>
            </a:xfrm>
            <a:custGeom>
              <a:avLst/>
              <a:gdLst/>
              <a:ahLst/>
              <a:cxnLst/>
              <a:rect l="l" t="t" r="r" b="b"/>
              <a:pathLst>
                <a:path w="2856229" h="1191895">
                  <a:moveTo>
                    <a:pt x="2718816" y="0"/>
                  </a:moveTo>
                  <a:lnTo>
                    <a:pt x="137160" y="0"/>
                  </a:lnTo>
                  <a:lnTo>
                    <a:pt x="93829" y="6998"/>
                  </a:lnTo>
                  <a:lnTo>
                    <a:pt x="56180" y="26481"/>
                  </a:lnTo>
                  <a:lnTo>
                    <a:pt x="26481" y="56180"/>
                  </a:lnTo>
                  <a:lnTo>
                    <a:pt x="6998" y="93829"/>
                  </a:lnTo>
                  <a:lnTo>
                    <a:pt x="0" y="137159"/>
                  </a:lnTo>
                  <a:lnTo>
                    <a:pt x="0" y="1054608"/>
                  </a:lnTo>
                  <a:lnTo>
                    <a:pt x="6998" y="1097962"/>
                  </a:lnTo>
                  <a:lnTo>
                    <a:pt x="26481" y="1135614"/>
                  </a:lnTo>
                  <a:lnTo>
                    <a:pt x="56180" y="1165305"/>
                  </a:lnTo>
                  <a:lnTo>
                    <a:pt x="93829" y="1184775"/>
                  </a:lnTo>
                  <a:lnTo>
                    <a:pt x="137160" y="1191768"/>
                  </a:lnTo>
                  <a:lnTo>
                    <a:pt x="2718816" y="1191768"/>
                  </a:lnTo>
                  <a:lnTo>
                    <a:pt x="2762146" y="1184775"/>
                  </a:lnTo>
                  <a:lnTo>
                    <a:pt x="2799795" y="1165305"/>
                  </a:lnTo>
                  <a:lnTo>
                    <a:pt x="2829494" y="1135614"/>
                  </a:lnTo>
                  <a:lnTo>
                    <a:pt x="2848977" y="1097962"/>
                  </a:lnTo>
                  <a:lnTo>
                    <a:pt x="2855976" y="1054608"/>
                  </a:lnTo>
                  <a:lnTo>
                    <a:pt x="2855976" y="137159"/>
                  </a:lnTo>
                  <a:lnTo>
                    <a:pt x="2848977" y="93829"/>
                  </a:lnTo>
                  <a:lnTo>
                    <a:pt x="2829494" y="56180"/>
                  </a:lnTo>
                  <a:lnTo>
                    <a:pt x="2799795" y="26481"/>
                  </a:lnTo>
                  <a:lnTo>
                    <a:pt x="2762146" y="6998"/>
                  </a:lnTo>
                  <a:lnTo>
                    <a:pt x="271881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0" name="object 40"/>
          <p:cNvSpPr txBox="1"/>
          <p:nvPr/>
        </p:nvSpPr>
        <p:spPr>
          <a:xfrm>
            <a:off x="3303523" y="4178604"/>
            <a:ext cx="2470150" cy="528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100" spc="70" dirty="0">
                <a:latin typeface="Verdana"/>
                <a:cs typeface="Verdana"/>
              </a:rPr>
              <a:t>Пр</a:t>
            </a:r>
            <a:r>
              <a:rPr sz="1100" spc="60" dirty="0">
                <a:latin typeface="Verdana"/>
                <a:cs typeface="Verdana"/>
              </a:rPr>
              <a:t>и</a:t>
            </a:r>
            <a:r>
              <a:rPr sz="1100" spc="20" dirty="0">
                <a:latin typeface="Verdana"/>
                <a:cs typeface="Verdana"/>
              </a:rPr>
              <a:t>ло</a:t>
            </a:r>
            <a:r>
              <a:rPr sz="1100" spc="35" dirty="0">
                <a:latin typeface="Verdana"/>
                <a:cs typeface="Verdana"/>
              </a:rPr>
              <a:t>жение</a:t>
            </a:r>
            <a:r>
              <a:rPr sz="1100" spc="-125" dirty="0">
                <a:latin typeface="Verdana"/>
                <a:cs typeface="Verdana"/>
              </a:rPr>
              <a:t> </a:t>
            </a:r>
            <a:r>
              <a:rPr sz="1100" spc="10" dirty="0">
                <a:latin typeface="Verdana"/>
                <a:cs typeface="Verdana"/>
              </a:rPr>
              <a:t>на</a:t>
            </a:r>
            <a:r>
              <a:rPr sz="1100" spc="-110" dirty="0">
                <a:latin typeface="Verdana"/>
                <a:cs typeface="Verdana"/>
              </a:rPr>
              <a:t> </a:t>
            </a:r>
            <a:r>
              <a:rPr sz="1100" spc="50" dirty="0">
                <a:latin typeface="Verdana"/>
                <a:cs typeface="Verdana"/>
              </a:rPr>
              <a:t>б</a:t>
            </a:r>
            <a:r>
              <a:rPr sz="1100" spc="-20" dirty="0">
                <a:latin typeface="Verdana"/>
                <a:cs typeface="Verdana"/>
              </a:rPr>
              <a:t>а</a:t>
            </a:r>
            <a:r>
              <a:rPr sz="1100" spc="15" dirty="0">
                <a:latin typeface="Verdana"/>
                <a:cs typeface="Verdana"/>
              </a:rPr>
              <a:t>зе</a:t>
            </a:r>
            <a:r>
              <a:rPr sz="1100" spc="-125" dirty="0">
                <a:latin typeface="Verdana"/>
                <a:cs typeface="Verdana"/>
              </a:rPr>
              <a:t> </a:t>
            </a:r>
            <a:r>
              <a:rPr sz="1100" spc="20" dirty="0">
                <a:latin typeface="Verdana"/>
                <a:cs typeface="Verdana"/>
              </a:rPr>
              <a:t>VK</a:t>
            </a:r>
            <a:r>
              <a:rPr sz="1100" spc="-110" dirty="0">
                <a:latin typeface="Verdana"/>
                <a:cs typeface="Verdana"/>
              </a:rPr>
              <a:t> </a:t>
            </a:r>
            <a:r>
              <a:rPr sz="1100" spc="60" dirty="0">
                <a:latin typeface="Verdana"/>
                <a:cs typeface="Verdana"/>
              </a:rPr>
              <a:t>Mi</a:t>
            </a:r>
            <a:r>
              <a:rPr sz="1100" spc="20" dirty="0">
                <a:latin typeface="Verdana"/>
                <a:cs typeface="Verdana"/>
              </a:rPr>
              <a:t>ni</a:t>
            </a:r>
            <a:r>
              <a:rPr sz="1100" spc="-110" dirty="0">
                <a:latin typeface="Verdana"/>
                <a:cs typeface="Verdana"/>
              </a:rPr>
              <a:t> </a:t>
            </a:r>
            <a:r>
              <a:rPr sz="1100" spc="50" dirty="0">
                <a:latin typeface="Verdana"/>
                <a:cs typeface="Verdana"/>
              </a:rPr>
              <a:t>A</a:t>
            </a:r>
            <a:r>
              <a:rPr sz="1100" spc="40" dirty="0">
                <a:latin typeface="Verdana"/>
                <a:cs typeface="Verdana"/>
              </a:rPr>
              <a:t>pp  </a:t>
            </a:r>
            <a:r>
              <a:rPr sz="1100" spc="15" dirty="0">
                <a:latin typeface="Verdana"/>
                <a:cs typeface="Verdana"/>
              </a:rPr>
              <a:t>для</a:t>
            </a:r>
            <a:r>
              <a:rPr sz="1100" spc="-110" dirty="0">
                <a:latin typeface="Verdana"/>
                <a:cs typeface="Verdana"/>
              </a:rPr>
              <a:t> </a:t>
            </a:r>
            <a:r>
              <a:rPr sz="1100" spc="50" dirty="0">
                <a:latin typeface="Verdana"/>
                <a:cs typeface="Verdana"/>
              </a:rPr>
              <a:t>б</a:t>
            </a:r>
            <a:r>
              <a:rPr sz="1100" spc="30" dirty="0">
                <a:latin typeface="Verdana"/>
                <a:cs typeface="Verdana"/>
              </a:rPr>
              <a:t>ес</a:t>
            </a:r>
            <a:r>
              <a:rPr sz="1100" dirty="0">
                <a:latin typeface="Verdana"/>
                <a:cs typeface="Verdana"/>
              </a:rPr>
              <a:t>пла</a:t>
            </a:r>
            <a:r>
              <a:rPr sz="1100" spc="5" dirty="0">
                <a:latin typeface="Verdana"/>
                <a:cs typeface="Verdana"/>
              </a:rPr>
              <a:t>т</a:t>
            </a:r>
            <a:r>
              <a:rPr sz="1100" spc="40" dirty="0">
                <a:latin typeface="Verdana"/>
                <a:cs typeface="Verdana"/>
              </a:rPr>
              <a:t>н</a:t>
            </a:r>
            <a:r>
              <a:rPr sz="1100" spc="25" dirty="0">
                <a:latin typeface="Verdana"/>
                <a:cs typeface="Verdana"/>
              </a:rPr>
              <a:t>о</a:t>
            </a:r>
            <a:r>
              <a:rPr sz="1100" spc="5" dirty="0">
                <a:latin typeface="Verdana"/>
                <a:cs typeface="Verdana"/>
              </a:rPr>
              <a:t>г</a:t>
            </a:r>
            <a:r>
              <a:rPr sz="1100" spc="30" dirty="0">
                <a:latin typeface="Verdana"/>
                <a:cs typeface="Verdana"/>
              </a:rPr>
              <a:t>о</a:t>
            </a:r>
            <a:r>
              <a:rPr sz="1100" spc="-145" dirty="0">
                <a:latin typeface="Verdana"/>
                <a:cs typeface="Verdana"/>
              </a:rPr>
              <a:t> </a:t>
            </a:r>
            <a:r>
              <a:rPr sz="1100" spc="30" dirty="0">
                <a:latin typeface="Verdana"/>
                <a:cs typeface="Verdana"/>
              </a:rPr>
              <a:t>о</a:t>
            </a:r>
            <a:r>
              <a:rPr sz="1100" spc="50" dirty="0">
                <a:latin typeface="Verdana"/>
                <a:cs typeface="Verdana"/>
              </a:rPr>
              <a:t>б</a:t>
            </a:r>
            <a:r>
              <a:rPr sz="1100" spc="105" dirty="0">
                <a:latin typeface="Verdana"/>
                <a:cs typeface="Verdana"/>
              </a:rPr>
              <a:t>м</a:t>
            </a:r>
            <a:r>
              <a:rPr sz="1100" spc="15" dirty="0">
                <a:latin typeface="Verdana"/>
                <a:cs typeface="Verdana"/>
              </a:rPr>
              <a:t>ена  </a:t>
            </a:r>
            <a:r>
              <a:rPr sz="1100" spc="25" dirty="0">
                <a:latin typeface="Verdana"/>
                <a:cs typeface="Verdana"/>
              </a:rPr>
              <a:t>ресурса</a:t>
            </a:r>
            <a:r>
              <a:rPr sz="1100" spc="105" dirty="0">
                <a:latin typeface="Verdana"/>
                <a:cs typeface="Verdana"/>
              </a:rPr>
              <a:t>м</a:t>
            </a:r>
            <a:r>
              <a:rPr sz="1100" spc="55" dirty="0">
                <a:latin typeface="Verdana"/>
                <a:cs typeface="Verdana"/>
              </a:rPr>
              <a:t>и</a:t>
            </a:r>
            <a:r>
              <a:rPr sz="1100" spc="-130" dirty="0">
                <a:latin typeface="Verdana"/>
                <a:cs typeface="Verdana"/>
              </a:rPr>
              <a:t> </a:t>
            </a:r>
            <a:r>
              <a:rPr sz="1100" spc="55" dirty="0">
                <a:latin typeface="Verdana"/>
                <a:cs typeface="Verdana"/>
              </a:rPr>
              <a:t>и</a:t>
            </a:r>
            <a:r>
              <a:rPr sz="1100" spc="-105" dirty="0">
                <a:latin typeface="Verdana"/>
                <a:cs typeface="Verdana"/>
              </a:rPr>
              <a:t> </a:t>
            </a:r>
            <a:r>
              <a:rPr sz="1100" spc="25" dirty="0">
                <a:latin typeface="Verdana"/>
                <a:cs typeface="Verdana"/>
              </a:rPr>
              <a:t>во</a:t>
            </a:r>
            <a:r>
              <a:rPr sz="1100" spc="50" dirty="0">
                <a:latin typeface="Verdana"/>
                <a:cs typeface="Verdana"/>
              </a:rPr>
              <a:t>зм</a:t>
            </a:r>
            <a:r>
              <a:rPr sz="1100" spc="55" dirty="0">
                <a:latin typeface="Verdana"/>
                <a:cs typeface="Verdana"/>
              </a:rPr>
              <a:t>о</a:t>
            </a:r>
            <a:r>
              <a:rPr sz="1100" spc="35" dirty="0">
                <a:latin typeface="Verdana"/>
                <a:cs typeface="Verdana"/>
              </a:rPr>
              <a:t>жно</a:t>
            </a:r>
            <a:r>
              <a:rPr sz="1100" spc="5" dirty="0">
                <a:latin typeface="Verdana"/>
                <a:cs typeface="Verdana"/>
              </a:rPr>
              <a:t>с</a:t>
            </a:r>
            <a:r>
              <a:rPr sz="1100" spc="10" dirty="0">
                <a:latin typeface="Verdana"/>
                <a:cs typeface="Verdana"/>
              </a:rPr>
              <a:t>т</a:t>
            </a:r>
            <a:r>
              <a:rPr sz="1100" spc="50" dirty="0">
                <a:latin typeface="Verdana"/>
                <a:cs typeface="Verdana"/>
              </a:rPr>
              <a:t>я</a:t>
            </a:r>
            <a:r>
              <a:rPr sz="1100" spc="65" dirty="0">
                <a:latin typeface="Verdana"/>
                <a:cs typeface="Verdana"/>
              </a:rPr>
              <a:t>м</a:t>
            </a:r>
            <a:r>
              <a:rPr sz="1100" spc="50" dirty="0">
                <a:latin typeface="Verdana"/>
                <a:cs typeface="Verdana"/>
              </a:rPr>
              <a:t>и</a:t>
            </a:r>
            <a:r>
              <a:rPr sz="1100" spc="-170" dirty="0">
                <a:latin typeface="Verdana"/>
                <a:cs typeface="Verdana"/>
              </a:rPr>
              <a:t>.</a:t>
            </a:r>
            <a:endParaRPr sz="1100">
              <a:latin typeface="Verdana"/>
              <a:cs typeface="Verdana"/>
            </a:endParaRPr>
          </a:p>
        </p:txBody>
      </p:sp>
      <p:grpSp>
        <p:nvGrpSpPr>
          <p:cNvPr id="41" name="object 41"/>
          <p:cNvGrpSpPr/>
          <p:nvPr/>
        </p:nvGrpSpPr>
        <p:grpSpPr>
          <a:xfrm>
            <a:off x="422148" y="2616707"/>
            <a:ext cx="8574405" cy="2513330"/>
            <a:chOff x="422148" y="2616707"/>
            <a:chExt cx="8574405" cy="2513330"/>
          </a:xfrm>
        </p:grpSpPr>
        <p:pic>
          <p:nvPicPr>
            <p:cNvPr id="42" name="object 42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422148" y="3854195"/>
              <a:ext cx="789432" cy="292608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328415" y="2616707"/>
              <a:ext cx="1130808" cy="292607"/>
            </a:xfrm>
            <a:prstGeom prst="rect">
              <a:avLst/>
            </a:prstGeom>
          </p:spPr>
        </p:pic>
        <p:pic>
          <p:nvPicPr>
            <p:cNvPr id="44" name="object 44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5893307" y="3675887"/>
              <a:ext cx="3102864" cy="1453896"/>
            </a:xfrm>
            <a:prstGeom prst="rect">
              <a:avLst/>
            </a:prstGeom>
          </p:spPr>
        </p:pic>
        <p:sp>
          <p:nvSpPr>
            <p:cNvPr id="45" name="object 45"/>
            <p:cNvSpPr/>
            <p:nvPr/>
          </p:nvSpPr>
          <p:spPr>
            <a:xfrm>
              <a:off x="6007607" y="3790187"/>
              <a:ext cx="2857500" cy="1191895"/>
            </a:xfrm>
            <a:custGeom>
              <a:avLst/>
              <a:gdLst/>
              <a:ahLst/>
              <a:cxnLst/>
              <a:rect l="l" t="t" r="r" b="b"/>
              <a:pathLst>
                <a:path w="2857500" h="1191895">
                  <a:moveTo>
                    <a:pt x="2720340" y="0"/>
                  </a:moveTo>
                  <a:lnTo>
                    <a:pt x="137159" y="0"/>
                  </a:lnTo>
                  <a:lnTo>
                    <a:pt x="93829" y="6998"/>
                  </a:lnTo>
                  <a:lnTo>
                    <a:pt x="56180" y="26481"/>
                  </a:lnTo>
                  <a:lnTo>
                    <a:pt x="26481" y="56180"/>
                  </a:lnTo>
                  <a:lnTo>
                    <a:pt x="6998" y="93829"/>
                  </a:lnTo>
                  <a:lnTo>
                    <a:pt x="0" y="137159"/>
                  </a:lnTo>
                  <a:lnTo>
                    <a:pt x="0" y="1054608"/>
                  </a:lnTo>
                  <a:lnTo>
                    <a:pt x="6998" y="1097962"/>
                  </a:lnTo>
                  <a:lnTo>
                    <a:pt x="26481" y="1135614"/>
                  </a:lnTo>
                  <a:lnTo>
                    <a:pt x="56180" y="1165305"/>
                  </a:lnTo>
                  <a:lnTo>
                    <a:pt x="93829" y="1184775"/>
                  </a:lnTo>
                  <a:lnTo>
                    <a:pt x="137159" y="1191768"/>
                  </a:lnTo>
                  <a:lnTo>
                    <a:pt x="2720340" y="1191768"/>
                  </a:lnTo>
                  <a:lnTo>
                    <a:pt x="2763670" y="1184775"/>
                  </a:lnTo>
                  <a:lnTo>
                    <a:pt x="2801319" y="1165305"/>
                  </a:lnTo>
                  <a:lnTo>
                    <a:pt x="2831018" y="1135614"/>
                  </a:lnTo>
                  <a:lnTo>
                    <a:pt x="2850501" y="1097962"/>
                  </a:lnTo>
                  <a:lnTo>
                    <a:pt x="2857499" y="1054608"/>
                  </a:lnTo>
                  <a:lnTo>
                    <a:pt x="2857499" y="137159"/>
                  </a:lnTo>
                  <a:lnTo>
                    <a:pt x="2850501" y="93829"/>
                  </a:lnTo>
                  <a:lnTo>
                    <a:pt x="2831018" y="56180"/>
                  </a:lnTo>
                  <a:lnTo>
                    <a:pt x="2801319" y="26481"/>
                  </a:lnTo>
                  <a:lnTo>
                    <a:pt x="2763670" y="6998"/>
                  </a:lnTo>
                  <a:lnTo>
                    <a:pt x="272034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6" name="object 46"/>
          <p:cNvSpPr txBox="1"/>
          <p:nvPr/>
        </p:nvSpPr>
        <p:spPr>
          <a:xfrm>
            <a:off x="6208521" y="3914952"/>
            <a:ext cx="2530475" cy="96075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b="1" spc="35" dirty="0">
                <a:solidFill>
                  <a:srgbClr val="351C75"/>
                </a:solidFill>
                <a:latin typeface="Tahoma"/>
                <a:cs typeface="Tahoma"/>
              </a:rPr>
              <a:t>Мобильное</a:t>
            </a:r>
            <a:r>
              <a:rPr sz="1000" b="1" dirty="0">
                <a:solidFill>
                  <a:srgbClr val="351C75"/>
                </a:solidFill>
                <a:latin typeface="Tahoma"/>
                <a:cs typeface="Tahoma"/>
              </a:rPr>
              <a:t> </a:t>
            </a:r>
            <a:r>
              <a:rPr sz="1000" b="1" spc="40" dirty="0">
                <a:solidFill>
                  <a:srgbClr val="351C75"/>
                </a:solidFill>
                <a:latin typeface="Tahoma"/>
                <a:cs typeface="Tahoma"/>
              </a:rPr>
              <a:t>приложение</a:t>
            </a:r>
            <a:r>
              <a:rPr sz="1000" b="1" dirty="0">
                <a:solidFill>
                  <a:srgbClr val="351C75"/>
                </a:solidFill>
                <a:latin typeface="Tahoma"/>
                <a:cs typeface="Tahoma"/>
              </a:rPr>
              <a:t> </a:t>
            </a:r>
            <a:r>
              <a:rPr sz="1000" b="1" spc="45" dirty="0">
                <a:solidFill>
                  <a:srgbClr val="351C75"/>
                </a:solidFill>
                <a:latin typeface="Tahoma"/>
                <a:cs typeface="Tahoma"/>
              </a:rPr>
              <a:t>ДОБРО.РФ</a:t>
            </a:r>
            <a:endParaRPr sz="1000">
              <a:latin typeface="Tahoma"/>
              <a:cs typeface="Tahoma"/>
            </a:endParaRPr>
          </a:p>
          <a:p>
            <a:pPr marL="15240" marR="125730">
              <a:lnSpc>
                <a:spcPct val="100000"/>
              </a:lnSpc>
              <a:spcBef>
                <a:spcPts val="885"/>
              </a:spcBef>
            </a:pPr>
            <a:r>
              <a:rPr sz="1100" spc="70" dirty="0">
                <a:latin typeface="Verdana"/>
                <a:cs typeface="Verdana"/>
              </a:rPr>
              <a:t>У</a:t>
            </a:r>
            <a:r>
              <a:rPr sz="1100" spc="35" dirty="0">
                <a:latin typeface="Verdana"/>
                <a:cs typeface="Verdana"/>
              </a:rPr>
              <a:t>до</a:t>
            </a:r>
            <a:r>
              <a:rPr sz="1100" spc="50" dirty="0">
                <a:latin typeface="Verdana"/>
                <a:cs typeface="Verdana"/>
              </a:rPr>
              <a:t>б</a:t>
            </a:r>
            <a:r>
              <a:rPr sz="1100" spc="15" dirty="0">
                <a:latin typeface="Verdana"/>
                <a:cs typeface="Verdana"/>
              </a:rPr>
              <a:t>ны</a:t>
            </a:r>
            <a:r>
              <a:rPr sz="1100" spc="55" dirty="0">
                <a:latin typeface="Verdana"/>
                <a:cs typeface="Verdana"/>
              </a:rPr>
              <a:t>й</a:t>
            </a:r>
            <a:r>
              <a:rPr sz="1100" spc="-140" dirty="0">
                <a:latin typeface="Verdana"/>
                <a:cs typeface="Verdana"/>
              </a:rPr>
              <a:t> </a:t>
            </a:r>
            <a:r>
              <a:rPr sz="1100" spc="35" dirty="0">
                <a:latin typeface="Verdana"/>
                <a:cs typeface="Verdana"/>
              </a:rPr>
              <a:t>по</a:t>
            </a:r>
            <a:r>
              <a:rPr sz="1100" spc="50" dirty="0">
                <a:latin typeface="Verdana"/>
                <a:cs typeface="Verdana"/>
              </a:rPr>
              <a:t>и</a:t>
            </a:r>
            <a:r>
              <a:rPr sz="1100" spc="10" dirty="0">
                <a:latin typeface="Verdana"/>
                <a:cs typeface="Verdana"/>
              </a:rPr>
              <a:t>ск</a:t>
            </a:r>
            <a:r>
              <a:rPr sz="1100" spc="-105" dirty="0">
                <a:latin typeface="Verdana"/>
                <a:cs typeface="Verdana"/>
              </a:rPr>
              <a:t> </a:t>
            </a:r>
            <a:r>
              <a:rPr sz="1100" dirty="0">
                <a:latin typeface="Verdana"/>
                <a:cs typeface="Verdana"/>
              </a:rPr>
              <a:t>ва</a:t>
            </a:r>
            <a:r>
              <a:rPr sz="1100" spc="-20" dirty="0">
                <a:latin typeface="Verdana"/>
                <a:cs typeface="Verdana"/>
              </a:rPr>
              <a:t>ка</a:t>
            </a:r>
            <a:r>
              <a:rPr sz="1100" spc="40" dirty="0">
                <a:latin typeface="Verdana"/>
                <a:cs typeface="Verdana"/>
              </a:rPr>
              <a:t>нсий  </a:t>
            </a:r>
            <a:r>
              <a:rPr sz="1100" spc="35" dirty="0">
                <a:latin typeface="Verdana"/>
                <a:cs typeface="Verdana"/>
              </a:rPr>
              <a:t>ряд</a:t>
            </a:r>
            <a:r>
              <a:rPr sz="1100" spc="40" dirty="0">
                <a:latin typeface="Verdana"/>
                <a:cs typeface="Verdana"/>
              </a:rPr>
              <a:t>о</a:t>
            </a:r>
            <a:r>
              <a:rPr sz="1100" spc="105" dirty="0">
                <a:latin typeface="Verdana"/>
                <a:cs typeface="Verdana"/>
              </a:rPr>
              <a:t>м</a:t>
            </a:r>
            <a:r>
              <a:rPr sz="1100" spc="-135" dirty="0">
                <a:latin typeface="Verdana"/>
                <a:cs typeface="Verdana"/>
              </a:rPr>
              <a:t> </a:t>
            </a:r>
            <a:r>
              <a:rPr sz="1100" spc="30" dirty="0">
                <a:latin typeface="Verdana"/>
                <a:cs typeface="Verdana"/>
              </a:rPr>
              <a:t>с</a:t>
            </a:r>
            <a:r>
              <a:rPr sz="1100" spc="-100" dirty="0">
                <a:latin typeface="Verdana"/>
                <a:cs typeface="Verdana"/>
              </a:rPr>
              <a:t> </a:t>
            </a:r>
            <a:r>
              <a:rPr sz="1100" spc="35" dirty="0">
                <a:latin typeface="Verdana"/>
                <a:cs typeface="Verdana"/>
              </a:rPr>
              <a:t>до</a:t>
            </a:r>
            <a:r>
              <a:rPr sz="1100" spc="105" dirty="0">
                <a:latin typeface="Verdana"/>
                <a:cs typeface="Verdana"/>
              </a:rPr>
              <a:t>м</a:t>
            </a:r>
            <a:r>
              <a:rPr sz="1100" spc="30" dirty="0">
                <a:latin typeface="Verdana"/>
                <a:cs typeface="Verdana"/>
              </a:rPr>
              <a:t>о</a:t>
            </a:r>
            <a:r>
              <a:rPr sz="1100" spc="105" dirty="0">
                <a:latin typeface="Verdana"/>
                <a:cs typeface="Verdana"/>
              </a:rPr>
              <a:t>м</a:t>
            </a:r>
            <a:r>
              <a:rPr sz="1100" spc="-170" dirty="0">
                <a:latin typeface="Verdana"/>
                <a:cs typeface="Verdana"/>
              </a:rPr>
              <a:t>,</a:t>
            </a:r>
            <a:r>
              <a:rPr sz="1100" spc="-120" dirty="0">
                <a:latin typeface="Verdana"/>
                <a:cs typeface="Verdana"/>
              </a:rPr>
              <a:t> </a:t>
            </a:r>
            <a:r>
              <a:rPr sz="1100" spc="35" dirty="0">
                <a:latin typeface="Verdana"/>
                <a:cs typeface="Verdana"/>
              </a:rPr>
              <a:t>che</a:t>
            </a:r>
            <a:r>
              <a:rPr sz="1100" spc="25" dirty="0">
                <a:latin typeface="Verdana"/>
                <a:cs typeface="Verdana"/>
              </a:rPr>
              <a:t>c</a:t>
            </a:r>
            <a:r>
              <a:rPr sz="1100" spc="40" dirty="0">
                <a:latin typeface="Verdana"/>
                <a:cs typeface="Verdana"/>
              </a:rPr>
              <a:t>k</a:t>
            </a:r>
            <a:r>
              <a:rPr sz="1100" spc="-85" dirty="0">
                <a:latin typeface="Verdana"/>
                <a:cs typeface="Verdana"/>
              </a:rPr>
              <a:t>-</a:t>
            </a:r>
            <a:r>
              <a:rPr sz="1100" spc="20" dirty="0">
                <a:latin typeface="Verdana"/>
                <a:cs typeface="Verdana"/>
              </a:rPr>
              <a:t>in</a:t>
            </a:r>
            <a:r>
              <a:rPr sz="1100" spc="-110" dirty="0">
                <a:latin typeface="Verdana"/>
                <a:cs typeface="Verdana"/>
              </a:rPr>
              <a:t> </a:t>
            </a:r>
            <a:r>
              <a:rPr sz="1100" spc="-130" dirty="0">
                <a:latin typeface="Verdana"/>
                <a:cs typeface="Verdana"/>
              </a:rPr>
              <a:t>/</a:t>
            </a:r>
            <a:r>
              <a:rPr sz="1100" spc="-110" dirty="0">
                <a:latin typeface="Verdana"/>
                <a:cs typeface="Verdana"/>
              </a:rPr>
              <a:t> </a:t>
            </a:r>
            <a:r>
              <a:rPr sz="1100" spc="35" dirty="0">
                <a:latin typeface="Verdana"/>
                <a:cs typeface="Verdana"/>
              </a:rPr>
              <a:t>che</a:t>
            </a:r>
            <a:r>
              <a:rPr sz="1100" spc="25" dirty="0">
                <a:latin typeface="Verdana"/>
                <a:cs typeface="Verdana"/>
              </a:rPr>
              <a:t>ck</a:t>
            </a:r>
            <a:r>
              <a:rPr sz="1100" spc="-70" dirty="0">
                <a:latin typeface="Verdana"/>
                <a:cs typeface="Verdana"/>
              </a:rPr>
              <a:t>-  </a:t>
            </a:r>
            <a:r>
              <a:rPr sz="1100" spc="20" dirty="0">
                <a:latin typeface="Verdana"/>
                <a:cs typeface="Verdana"/>
              </a:rPr>
              <a:t>o</a:t>
            </a:r>
            <a:r>
              <a:rPr sz="1100" spc="30" dirty="0">
                <a:latin typeface="Verdana"/>
                <a:cs typeface="Verdana"/>
              </a:rPr>
              <a:t>ut</a:t>
            </a:r>
            <a:r>
              <a:rPr sz="1100" spc="-114" dirty="0">
                <a:latin typeface="Verdana"/>
                <a:cs typeface="Verdana"/>
              </a:rPr>
              <a:t> </a:t>
            </a:r>
            <a:r>
              <a:rPr sz="1100" spc="10" dirty="0">
                <a:latin typeface="Verdana"/>
                <a:cs typeface="Verdana"/>
              </a:rPr>
              <a:t>на</a:t>
            </a:r>
            <a:r>
              <a:rPr sz="1100" spc="-110" dirty="0">
                <a:latin typeface="Verdana"/>
                <a:cs typeface="Verdana"/>
              </a:rPr>
              <a:t> </a:t>
            </a:r>
            <a:r>
              <a:rPr sz="1100" spc="105" dirty="0">
                <a:latin typeface="Verdana"/>
                <a:cs typeface="Verdana"/>
              </a:rPr>
              <a:t>м</a:t>
            </a:r>
            <a:r>
              <a:rPr sz="1100" spc="40" dirty="0">
                <a:latin typeface="Verdana"/>
                <a:cs typeface="Verdana"/>
              </a:rPr>
              <a:t>ер</a:t>
            </a:r>
            <a:r>
              <a:rPr sz="1100" spc="45" dirty="0">
                <a:latin typeface="Verdana"/>
                <a:cs typeface="Verdana"/>
              </a:rPr>
              <a:t>о</a:t>
            </a:r>
            <a:r>
              <a:rPr sz="1100" spc="55" dirty="0">
                <a:latin typeface="Verdana"/>
                <a:cs typeface="Verdana"/>
              </a:rPr>
              <a:t>пр</a:t>
            </a:r>
            <a:r>
              <a:rPr sz="1100" spc="45" dirty="0">
                <a:latin typeface="Verdana"/>
                <a:cs typeface="Verdana"/>
              </a:rPr>
              <a:t>и</a:t>
            </a:r>
            <a:r>
              <a:rPr sz="1100" spc="-5" dirty="0">
                <a:latin typeface="Verdana"/>
                <a:cs typeface="Verdana"/>
              </a:rPr>
              <a:t>я</a:t>
            </a:r>
            <a:r>
              <a:rPr sz="1100" spc="-25" dirty="0">
                <a:latin typeface="Verdana"/>
                <a:cs typeface="Verdana"/>
              </a:rPr>
              <a:t>т</a:t>
            </a:r>
            <a:r>
              <a:rPr sz="1100" spc="50" dirty="0">
                <a:latin typeface="Verdana"/>
                <a:cs typeface="Verdana"/>
              </a:rPr>
              <a:t>и</a:t>
            </a:r>
            <a:r>
              <a:rPr sz="1100" spc="-35" dirty="0">
                <a:latin typeface="Verdana"/>
                <a:cs typeface="Verdana"/>
              </a:rPr>
              <a:t>ях</a:t>
            </a:r>
            <a:r>
              <a:rPr sz="1100" spc="-140" dirty="0">
                <a:latin typeface="Verdana"/>
                <a:cs typeface="Verdana"/>
              </a:rPr>
              <a:t> </a:t>
            </a:r>
            <a:r>
              <a:rPr sz="1100" spc="15" dirty="0">
                <a:latin typeface="Verdana"/>
                <a:cs typeface="Verdana"/>
              </a:rPr>
              <a:t>для</a:t>
            </a:r>
            <a:r>
              <a:rPr sz="1100" spc="-110" dirty="0">
                <a:latin typeface="Verdana"/>
                <a:cs typeface="Verdana"/>
              </a:rPr>
              <a:t> </a:t>
            </a:r>
            <a:r>
              <a:rPr sz="1100" spc="-40" dirty="0">
                <a:latin typeface="Verdana"/>
                <a:cs typeface="Verdana"/>
              </a:rPr>
              <a:t>у</a:t>
            </a:r>
            <a:r>
              <a:rPr sz="1100" spc="-5" dirty="0">
                <a:latin typeface="Verdana"/>
                <a:cs typeface="Verdana"/>
              </a:rPr>
              <a:t>че</a:t>
            </a:r>
            <a:r>
              <a:rPr sz="1100" dirty="0">
                <a:latin typeface="Verdana"/>
                <a:cs typeface="Verdana"/>
              </a:rPr>
              <a:t>т</a:t>
            </a:r>
            <a:r>
              <a:rPr sz="1100" spc="-15" dirty="0">
                <a:latin typeface="Verdana"/>
                <a:cs typeface="Verdana"/>
              </a:rPr>
              <a:t>а  </a:t>
            </a:r>
            <a:r>
              <a:rPr sz="1100" spc="25" dirty="0">
                <a:latin typeface="Verdana"/>
                <a:cs typeface="Verdana"/>
              </a:rPr>
              <a:t>в</a:t>
            </a:r>
            <a:r>
              <a:rPr sz="1100" spc="30" dirty="0">
                <a:latin typeface="Verdana"/>
                <a:cs typeface="Verdana"/>
              </a:rPr>
              <a:t>о</a:t>
            </a:r>
            <a:r>
              <a:rPr sz="1100" spc="20" dirty="0">
                <a:latin typeface="Verdana"/>
                <a:cs typeface="Verdana"/>
              </a:rPr>
              <a:t>ло</a:t>
            </a:r>
            <a:r>
              <a:rPr sz="1100" spc="10" dirty="0">
                <a:latin typeface="Verdana"/>
                <a:cs typeface="Verdana"/>
              </a:rPr>
              <a:t>нт</a:t>
            </a:r>
            <a:r>
              <a:rPr sz="1100" spc="35" dirty="0">
                <a:latin typeface="Verdana"/>
                <a:cs typeface="Verdana"/>
              </a:rPr>
              <a:t>ерск</a:t>
            </a:r>
            <a:r>
              <a:rPr sz="1100" spc="25" dirty="0">
                <a:latin typeface="Verdana"/>
                <a:cs typeface="Verdana"/>
              </a:rPr>
              <a:t>и</a:t>
            </a:r>
            <a:r>
              <a:rPr sz="1100" spc="-75" dirty="0">
                <a:latin typeface="Verdana"/>
                <a:cs typeface="Verdana"/>
              </a:rPr>
              <a:t>х</a:t>
            </a:r>
            <a:r>
              <a:rPr sz="1100" spc="-130" dirty="0">
                <a:latin typeface="Verdana"/>
                <a:cs typeface="Verdana"/>
              </a:rPr>
              <a:t> </a:t>
            </a:r>
            <a:r>
              <a:rPr sz="1100" dirty="0">
                <a:latin typeface="Verdana"/>
                <a:cs typeface="Verdana"/>
              </a:rPr>
              <a:t>час</a:t>
            </a:r>
            <a:r>
              <a:rPr sz="1100" spc="30" dirty="0">
                <a:latin typeface="Verdana"/>
                <a:cs typeface="Verdana"/>
              </a:rPr>
              <a:t>о</a:t>
            </a:r>
            <a:r>
              <a:rPr sz="1100" spc="15" dirty="0">
                <a:latin typeface="Verdana"/>
                <a:cs typeface="Verdana"/>
              </a:rPr>
              <a:t>в</a:t>
            </a:r>
            <a:endParaRPr sz="1100">
              <a:latin typeface="Verdana"/>
              <a:cs typeface="Verdana"/>
            </a:endParaRPr>
          </a:p>
        </p:txBody>
      </p:sp>
      <p:pic>
        <p:nvPicPr>
          <p:cNvPr id="47" name="object 47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3308603" y="3867911"/>
            <a:ext cx="929639" cy="284988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00608" y="388061"/>
            <a:ext cx="2689225" cy="5765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55" dirty="0">
                <a:solidFill>
                  <a:srgbClr val="214AC1"/>
                </a:solidFill>
                <a:latin typeface="Tahoma"/>
                <a:cs typeface="Tahoma"/>
              </a:rPr>
              <a:t>Электронная</a:t>
            </a:r>
            <a:r>
              <a:rPr sz="1800" b="1" spc="-50" dirty="0">
                <a:solidFill>
                  <a:srgbClr val="214AC1"/>
                </a:solidFill>
                <a:latin typeface="Tahoma"/>
                <a:cs typeface="Tahoma"/>
              </a:rPr>
              <a:t> </a:t>
            </a:r>
            <a:r>
              <a:rPr sz="1800" b="1" spc="60" dirty="0">
                <a:solidFill>
                  <a:srgbClr val="214AC1"/>
                </a:solidFill>
                <a:latin typeface="Tahoma"/>
                <a:cs typeface="Tahoma"/>
              </a:rPr>
              <a:t>книжка</a:t>
            </a:r>
            <a:endParaRPr sz="180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1800" b="1" spc="50" dirty="0">
                <a:solidFill>
                  <a:srgbClr val="214AC1"/>
                </a:solidFill>
                <a:latin typeface="Tahoma"/>
                <a:cs typeface="Tahoma"/>
              </a:rPr>
              <a:t>волонтера</a:t>
            </a:r>
            <a:endParaRPr sz="1800">
              <a:latin typeface="Tahoma"/>
              <a:cs typeface="Tahom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15848" y="1307719"/>
            <a:ext cx="4001135" cy="19469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23875">
              <a:lnSpc>
                <a:spcPct val="100000"/>
              </a:lnSpc>
              <a:spcBef>
                <a:spcPts val="105"/>
              </a:spcBef>
            </a:pPr>
            <a:r>
              <a:rPr sz="1400" spc="90" dirty="0">
                <a:latin typeface="Verdana"/>
                <a:cs typeface="Verdana"/>
              </a:rPr>
              <a:t>О</a:t>
            </a:r>
            <a:r>
              <a:rPr sz="1400" spc="30" dirty="0">
                <a:latin typeface="Verdana"/>
                <a:cs typeface="Verdana"/>
              </a:rPr>
              <a:t>нла</a:t>
            </a:r>
            <a:r>
              <a:rPr sz="1400" spc="20" dirty="0">
                <a:latin typeface="Verdana"/>
                <a:cs typeface="Verdana"/>
              </a:rPr>
              <a:t>й</a:t>
            </a:r>
            <a:r>
              <a:rPr sz="1400" spc="55" dirty="0">
                <a:latin typeface="Verdana"/>
                <a:cs typeface="Verdana"/>
              </a:rPr>
              <a:t>н</a:t>
            </a:r>
            <a:r>
              <a:rPr sz="1400" spc="-100" dirty="0">
                <a:latin typeface="Verdana"/>
                <a:cs typeface="Verdana"/>
              </a:rPr>
              <a:t>-</a:t>
            </a:r>
            <a:r>
              <a:rPr sz="1400" spc="60" dirty="0">
                <a:latin typeface="Verdana"/>
                <a:cs typeface="Verdana"/>
              </a:rPr>
              <a:t>по</a:t>
            </a:r>
            <a:r>
              <a:rPr sz="1400" spc="50" dirty="0">
                <a:latin typeface="Verdana"/>
                <a:cs typeface="Verdana"/>
              </a:rPr>
              <a:t>р</a:t>
            </a:r>
            <a:r>
              <a:rPr sz="1400" spc="-25" dirty="0">
                <a:latin typeface="Verdana"/>
                <a:cs typeface="Verdana"/>
              </a:rPr>
              <a:t>тф</a:t>
            </a:r>
            <a:r>
              <a:rPr sz="1400" spc="-30" dirty="0">
                <a:latin typeface="Verdana"/>
                <a:cs typeface="Verdana"/>
              </a:rPr>
              <a:t>о</a:t>
            </a:r>
            <a:r>
              <a:rPr sz="1400" spc="40" dirty="0">
                <a:latin typeface="Verdana"/>
                <a:cs typeface="Verdana"/>
              </a:rPr>
              <a:t>л</a:t>
            </a:r>
            <a:r>
              <a:rPr sz="1400" spc="30" dirty="0">
                <a:latin typeface="Verdana"/>
                <a:cs typeface="Verdana"/>
              </a:rPr>
              <a:t>ио</a:t>
            </a:r>
            <a:r>
              <a:rPr sz="1400" spc="-215" dirty="0">
                <a:latin typeface="Verdana"/>
                <a:cs typeface="Verdana"/>
              </a:rPr>
              <a:t>,</a:t>
            </a:r>
            <a:r>
              <a:rPr sz="1400" spc="-155" dirty="0">
                <a:latin typeface="Verdana"/>
                <a:cs typeface="Verdana"/>
              </a:rPr>
              <a:t> </a:t>
            </a:r>
            <a:r>
              <a:rPr sz="1400" spc="20" dirty="0">
                <a:latin typeface="Verdana"/>
                <a:cs typeface="Verdana"/>
              </a:rPr>
              <a:t>в</a:t>
            </a:r>
            <a:r>
              <a:rPr sz="1400" spc="-135" dirty="0">
                <a:latin typeface="Verdana"/>
                <a:cs typeface="Verdana"/>
              </a:rPr>
              <a:t> </a:t>
            </a:r>
            <a:r>
              <a:rPr sz="1400" spc="15" dirty="0">
                <a:latin typeface="Verdana"/>
                <a:cs typeface="Verdana"/>
              </a:rPr>
              <a:t>к</a:t>
            </a:r>
            <a:r>
              <a:rPr sz="1400" spc="10" dirty="0">
                <a:latin typeface="Verdana"/>
                <a:cs typeface="Verdana"/>
              </a:rPr>
              <a:t>о</a:t>
            </a:r>
            <a:r>
              <a:rPr sz="1400" spc="5" dirty="0">
                <a:latin typeface="Verdana"/>
                <a:cs typeface="Verdana"/>
              </a:rPr>
              <a:t>т</a:t>
            </a:r>
            <a:r>
              <a:rPr sz="1400" spc="-5" dirty="0">
                <a:latin typeface="Verdana"/>
                <a:cs typeface="Verdana"/>
              </a:rPr>
              <a:t>о</a:t>
            </a:r>
            <a:r>
              <a:rPr sz="1400" spc="65" dirty="0">
                <a:latin typeface="Verdana"/>
                <a:cs typeface="Verdana"/>
              </a:rPr>
              <a:t>р</a:t>
            </a:r>
            <a:r>
              <a:rPr sz="1400" spc="55" dirty="0">
                <a:latin typeface="Verdana"/>
                <a:cs typeface="Verdana"/>
              </a:rPr>
              <a:t>о</a:t>
            </a:r>
            <a:r>
              <a:rPr sz="1400" spc="90" dirty="0">
                <a:latin typeface="Verdana"/>
                <a:cs typeface="Verdana"/>
              </a:rPr>
              <a:t>м  </a:t>
            </a:r>
            <a:r>
              <a:rPr sz="1400" spc="40" dirty="0">
                <a:latin typeface="Verdana"/>
                <a:cs typeface="Verdana"/>
              </a:rPr>
              <a:t>с</a:t>
            </a:r>
            <a:r>
              <a:rPr sz="1400" spc="35" dirty="0">
                <a:latin typeface="Verdana"/>
                <a:cs typeface="Verdana"/>
              </a:rPr>
              <a:t>о</a:t>
            </a:r>
            <a:r>
              <a:rPr sz="1400" spc="65" dirty="0">
                <a:latin typeface="Verdana"/>
                <a:cs typeface="Verdana"/>
              </a:rPr>
              <a:t>б</a:t>
            </a:r>
            <a:r>
              <a:rPr sz="1400" spc="60" dirty="0">
                <a:latin typeface="Verdana"/>
                <a:cs typeface="Verdana"/>
              </a:rPr>
              <a:t>и</a:t>
            </a:r>
            <a:r>
              <a:rPr sz="1400" spc="85" dirty="0">
                <a:latin typeface="Verdana"/>
                <a:cs typeface="Verdana"/>
              </a:rPr>
              <a:t>р</a:t>
            </a:r>
            <a:r>
              <a:rPr sz="1400" spc="5" dirty="0">
                <a:latin typeface="Verdana"/>
                <a:cs typeface="Verdana"/>
              </a:rPr>
              <a:t>а</a:t>
            </a:r>
            <a:r>
              <a:rPr sz="1400" dirty="0">
                <a:latin typeface="Verdana"/>
                <a:cs typeface="Verdana"/>
              </a:rPr>
              <a:t>ю</a:t>
            </a:r>
            <a:r>
              <a:rPr sz="1400" spc="-40" dirty="0">
                <a:latin typeface="Verdana"/>
                <a:cs typeface="Verdana"/>
              </a:rPr>
              <a:t>т</a:t>
            </a:r>
            <a:r>
              <a:rPr sz="1400" spc="25" dirty="0">
                <a:latin typeface="Verdana"/>
                <a:cs typeface="Verdana"/>
              </a:rPr>
              <a:t>ся</a:t>
            </a:r>
            <a:r>
              <a:rPr sz="1400" spc="-135" dirty="0">
                <a:latin typeface="Verdana"/>
                <a:cs typeface="Verdana"/>
              </a:rPr>
              <a:t> </a:t>
            </a:r>
            <a:r>
              <a:rPr sz="1400" spc="30" dirty="0">
                <a:latin typeface="Verdana"/>
                <a:cs typeface="Verdana"/>
              </a:rPr>
              <a:t>все</a:t>
            </a:r>
            <a:r>
              <a:rPr sz="1400" spc="-155" dirty="0">
                <a:latin typeface="Verdana"/>
                <a:cs typeface="Verdana"/>
              </a:rPr>
              <a:t> </a:t>
            </a:r>
            <a:r>
              <a:rPr sz="1400" spc="30" dirty="0">
                <a:latin typeface="Verdana"/>
                <a:cs typeface="Verdana"/>
              </a:rPr>
              <a:t>св</a:t>
            </a:r>
            <a:r>
              <a:rPr sz="1400" spc="25" dirty="0">
                <a:latin typeface="Verdana"/>
                <a:cs typeface="Verdana"/>
              </a:rPr>
              <a:t>е</a:t>
            </a:r>
            <a:r>
              <a:rPr sz="1400" spc="40" dirty="0">
                <a:latin typeface="Verdana"/>
                <a:cs typeface="Verdana"/>
              </a:rPr>
              <a:t>д</a:t>
            </a:r>
            <a:r>
              <a:rPr sz="1400" spc="25" dirty="0">
                <a:latin typeface="Verdana"/>
                <a:cs typeface="Verdana"/>
              </a:rPr>
              <a:t>е</a:t>
            </a:r>
            <a:r>
              <a:rPr sz="1400" spc="60" dirty="0">
                <a:latin typeface="Verdana"/>
                <a:cs typeface="Verdana"/>
              </a:rPr>
              <a:t>н</a:t>
            </a:r>
            <a:r>
              <a:rPr sz="1400" spc="50" dirty="0">
                <a:latin typeface="Verdana"/>
                <a:cs typeface="Verdana"/>
              </a:rPr>
              <a:t>и</a:t>
            </a:r>
            <a:r>
              <a:rPr sz="1400" spc="10" dirty="0">
                <a:latin typeface="Verdana"/>
                <a:cs typeface="Verdana"/>
              </a:rPr>
              <a:t>я</a:t>
            </a:r>
            <a:r>
              <a:rPr sz="1400" spc="-135" dirty="0">
                <a:latin typeface="Verdana"/>
                <a:cs typeface="Verdana"/>
              </a:rPr>
              <a:t> </a:t>
            </a:r>
            <a:r>
              <a:rPr sz="1400" spc="40" dirty="0">
                <a:latin typeface="Verdana"/>
                <a:cs typeface="Verdana"/>
              </a:rPr>
              <a:t>о</a:t>
            </a:r>
            <a:r>
              <a:rPr sz="1400" spc="-140" dirty="0">
                <a:latin typeface="Verdana"/>
                <a:cs typeface="Verdana"/>
              </a:rPr>
              <a:t> </a:t>
            </a:r>
            <a:r>
              <a:rPr sz="1400" spc="85" dirty="0">
                <a:latin typeface="Verdana"/>
                <a:cs typeface="Verdana"/>
              </a:rPr>
              <a:t>р</a:t>
            </a:r>
            <a:r>
              <a:rPr sz="1400" spc="20" dirty="0">
                <a:latin typeface="Verdana"/>
                <a:cs typeface="Verdana"/>
              </a:rPr>
              <a:t>а</a:t>
            </a:r>
            <a:r>
              <a:rPr sz="1400" spc="10" dirty="0">
                <a:latin typeface="Verdana"/>
                <a:cs typeface="Verdana"/>
              </a:rPr>
              <a:t>б</a:t>
            </a:r>
            <a:r>
              <a:rPr sz="1400" spc="30" dirty="0">
                <a:latin typeface="Verdana"/>
                <a:cs typeface="Verdana"/>
              </a:rPr>
              <a:t>о</a:t>
            </a:r>
            <a:r>
              <a:rPr sz="1400" spc="-40" dirty="0">
                <a:latin typeface="Verdana"/>
                <a:cs typeface="Verdana"/>
              </a:rPr>
              <a:t>т</a:t>
            </a:r>
            <a:r>
              <a:rPr sz="1400" spc="25" dirty="0">
                <a:latin typeface="Verdana"/>
                <a:cs typeface="Verdana"/>
              </a:rPr>
              <a:t>е  </a:t>
            </a:r>
            <a:r>
              <a:rPr sz="1400" spc="30" dirty="0">
                <a:latin typeface="Verdana"/>
                <a:cs typeface="Verdana"/>
              </a:rPr>
              <a:t>в</a:t>
            </a:r>
            <a:r>
              <a:rPr sz="1400" spc="20" dirty="0">
                <a:latin typeface="Verdana"/>
                <a:cs typeface="Verdana"/>
              </a:rPr>
              <a:t>о</a:t>
            </a:r>
            <a:r>
              <a:rPr sz="1400" spc="30" dirty="0">
                <a:latin typeface="Verdana"/>
                <a:cs typeface="Verdana"/>
              </a:rPr>
              <a:t>л</a:t>
            </a:r>
            <a:r>
              <a:rPr sz="1400" spc="25" dirty="0">
                <a:latin typeface="Verdana"/>
                <a:cs typeface="Verdana"/>
              </a:rPr>
              <a:t>о</a:t>
            </a:r>
            <a:r>
              <a:rPr sz="1400" spc="15" dirty="0">
                <a:latin typeface="Verdana"/>
                <a:cs typeface="Verdana"/>
              </a:rPr>
              <a:t>нт</a:t>
            </a:r>
            <a:r>
              <a:rPr sz="1400" spc="10" dirty="0">
                <a:latin typeface="Verdana"/>
                <a:cs typeface="Verdana"/>
              </a:rPr>
              <a:t>е</a:t>
            </a:r>
            <a:r>
              <a:rPr sz="1400" spc="30" dirty="0">
                <a:latin typeface="Verdana"/>
                <a:cs typeface="Verdana"/>
              </a:rPr>
              <a:t>ра</a:t>
            </a:r>
            <a:r>
              <a:rPr sz="1400" spc="-140" dirty="0">
                <a:latin typeface="Verdana"/>
                <a:cs typeface="Verdana"/>
              </a:rPr>
              <a:t> </a:t>
            </a:r>
            <a:r>
              <a:rPr sz="1400" spc="15" dirty="0">
                <a:latin typeface="Verdana"/>
                <a:cs typeface="Verdana"/>
              </a:rPr>
              <a:t>на</a:t>
            </a:r>
            <a:r>
              <a:rPr sz="1400" spc="-135" dirty="0">
                <a:latin typeface="Verdana"/>
                <a:cs typeface="Verdana"/>
              </a:rPr>
              <a:t> </a:t>
            </a:r>
            <a:r>
              <a:rPr sz="1400" spc="5" dirty="0">
                <a:latin typeface="Verdana"/>
                <a:cs typeface="Verdana"/>
              </a:rPr>
              <a:t>пла</a:t>
            </a:r>
            <a:r>
              <a:rPr sz="1400" spc="-5" dirty="0">
                <a:latin typeface="Verdana"/>
                <a:cs typeface="Verdana"/>
              </a:rPr>
              <a:t>т</a:t>
            </a:r>
            <a:r>
              <a:rPr sz="1400" spc="20" dirty="0">
                <a:latin typeface="Verdana"/>
                <a:cs typeface="Verdana"/>
              </a:rPr>
              <a:t>фо</a:t>
            </a:r>
            <a:r>
              <a:rPr sz="1400" spc="5" dirty="0">
                <a:latin typeface="Verdana"/>
                <a:cs typeface="Verdana"/>
              </a:rPr>
              <a:t>р</a:t>
            </a:r>
            <a:r>
              <a:rPr sz="1400" spc="120" dirty="0">
                <a:latin typeface="Verdana"/>
                <a:cs typeface="Verdana"/>
              </a:rPr>
              <a:t>м</a:t>
            </a:r>
            <a:r>
              <a:rPr sz="1400" spc="30" dirty="0">
                <a:latin typeface="Verdana"/>
                <a:cs typeface="Verdana"/>
              </a:rPr>
              <a:t>е</a:t>
            </a:r>
            <a:r>
              <a:rPr sz="1400" spc="-150" dirty="0">
                <a:latin typeface="Verdana"/>
                <a:cs typeface="Verdana"/>
              </a:rPr>
              <a:t> </a:t>
            </a:r>
            <a:r>
              <a:rPr sz="1400" spc="75" dirty="0">
                <a:latin typeface="Verdana"/>
                <a:cs typeface="Verdana"/>
              </a:rPr>
              <a:t>Д</a:t>
            </a:r>
            <a:r>
              <a:rPr sz="1400" spc="85" dirty="0">
                <a:latin typeface="Verdana"/>
                <a:cs typeface="Verdana"/>
              </a:rPr>
              <a:t>О</a:t>
            </a:r>
            <a:r>
              <a:rPr sz="1400" spc="90" dirty="0">
                <a:latin typeface="Verdana"/>
                <a:cs typeface="Verdana"/>
              </a:rPr>
              <a:t>БР</a:t>
            </a:r>
            <a:r>
              <a:rPr sz="1400" spc="105" dirty="0">
                <a:latin typeface="Verdana"/>
                <a:cs typeface="Verdana"/>
              </a:rPr>
              <a:t>О</a:t>
            </a:r>
            <a:r>
              <a:rPr sz="1400" spc="-25" dirty="0">
                <a:latin typeface="Verdana"/>
                <a:cs typeface="Verdana"/>
              </a:rPr>
              <a:t>.</a:t>
            </a:r>
            <a:r>
              <a:rPr sz="1400" spc="-50" dirty="0">
                <a:latin typeface="Verdana"/>
                <a:cs typeface="Verdana"/>
              </a:rPr>
              <a:t>Р</a:t>
            </a:r>
            <a:r>
              <a:rPr sz="1400" spc="-100" dirty="0">
                <a:latin typeface="Verdana"/>
                <a:cs typeface="Verdana"/>
              </a:rPr>
              <a:t>Ф:</a:t>
            </a:r>
            <a:endParaRPr sz="1400">
              <a:latin typeface="Verdana"/>
              <a:cs typeface="Verdana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350">
              <a:latin typeface="Verdana"/>
              <a:cs typeface="Verdana"/>
            </a:endParaRPr>
          </a:p>
          <a:p>
            <a:pPr marL="469900" indent="-317500">
              <a:lnSpc>
                <a:spcPct val="100000"/>
              </a:lnSpc>
              <a:buFont typeface="Times New Roman"/>
              <a:buChar char="●"/>
              <a:tabLst>
                <a:tab pos="469265" algn="l"/>
                <a:tab pos="469900" algn="l"/>
              </a:tabLst>
            </a:pPr>
            <a:r>
              <a:rPr sz="1400" spc="30" dirty="0">
                <a:latin typeface="Verdana"/>
                <a:cs typeface="Verdana"/>
              </a:rPr>
              <a:t>в</a:t>
            </a:r>
            <a:r>
              <a:rPr sz="1400" spc="20" dirty="0">
                <a:latin typeface="Verdana"/>
                <a:cs typeface="Verdana"/>
              </a:rPr>
              <a:t>о</a:t>
            </a:r>
            <a:r>
              <a:rPr sz="1400" spc="30" dirty="0">
                <a:latin typeface="Verdana"/>
                <a:cs typeface="Verdana"/>
              </a:rPr>
              <a:t>л</a:t>
            </a:r>
            <a:r>
              <a:rPr sz="1400" spc="25" dirty="0">
                <a:latin typeface="Verdana"/>
                <a:cs typeface="Verdana"/>
              </a:rPr>
              <a:t>о</a:t>
            </a:r>
            <a:r>
              <a:rPr sz="1400" spc="15" dirty="0">
                <a:latin typeface="Verdana"/>
                <a:cs typeface="Verdana"/>
              </a:rPr>
              <a:t>нт</a:t>
            </a:r>
            <a:r>
              <a:rPr sz="1400" spc="10" dirty="0">
                <a:latin typeface="Verdana"/>
                <a:cs typeface="Verdana"/>
              </a:rPr>
              <a:t>е</a:t>
            </a:r>
            <a:r>
              <a:rPr sz="1400" spc="45" dirty="0">
                <a:latin typeface="Verdana"/>
                <a:cs typeface="Verdana"/>
              </a:rPr>
              <a:t>рск</a:t>
            </a:r>
            <a:r>
              <a:rPr sz="1400" spc="40" dirty="0">
                <a:latin typeface="Verdana"/>
                <a:cs typeface="Verdana"/>
              </a:rPr>
              <a:t>и</a:t>
            </a:r>
            <a:r>
              <a:rPr sz="1400" spc="65" dirty="0">
                <a:latin typeface="Verdana"/>
                <a:cs typeface="Verdana"/>
              </a:rPr>
              <a:t>й</a:t>
            </a:r>
            <a:r>
              <a:rPr sz="1400" spc="-140" dirty="0">
                <a:latin typeface="Verdana"/>
                <a:cs typeface="Verdana"/>
              </a:rPr>
              <a:t> </a:t>
            </a:r>
            <a:r>
              <a:rPr sz="1400" spc="30" dirty="0">
                <a:latin typeface="Verdana"/>
                <a:cs typeface="Verdana"/>
              </a:rPr>
              <a:t>о</a:t>
            </a:r>
            <a:r>
              <a:rPr sz="1400" dirty="0">
                <a:latin typeface="Verdana"/>
                <a:cs typeface="Verdana"/>
              </a:rPr>
              <a:t>пыт</a:t>
            </a:r>
            <a:endParaRPr sz="1400">
              <a:latin typeface="Verdana"/>
              <a:cs typeface="Verdana"/>
            </a:endParaRPr>
          </a:p>
          <a:p>
            <a:pPr marL="469900" indent="-317500">
              <a:lnSpc>
                <a:spcPct val="100000"/>
              </a:lnSpc>
              <a:buFont typeface="Times New Roman"/>
              <a:buChar char="●"/>
              <a:tabLst>
                <a:tab pos="469265" algn="l"/>
                <a:tab pos="469900" algn="l"/>
              </a:tabLst>
            </a:pPr>
            <a:r>
              <a:rPr sz="1400" spc="60" dirty="0">
                <a:latin typeface="Verdana"/>
                <a:cs typeface="Verdana"/>
              </a:rPr>
              <a:t>пр</a:t>
            </a:r>
            <a:r>
              <a:rPr sz="1400" spc="50" dirty="0">
                <a:latin typeface="Verdana"/>
                <a:cs typeface="Verdana"/>
              </a:rPr>
              <a:t>о</a:t>
            </a:r>
            <a:r>
              <a:rPr sz="1400" spc="55" dirty="0">
                <a:latin typeface="Verdana"/>
                <a:cs typeface="Verdana"/>
              </a:rPr>
              <a:t>й</a:t>
            </a:r>
            <a:r>
              <a:rPr sz="1400" spc="35" dirty="0">
                <a:latin typeface="Verdana"/>
                <a:cs typeface="Verdana"/>
              </a:rPr>
              <a:t>д</a:t>
            </a:r>
            <a:r>
              <a:rPr sz="1400" spc="25" dirty="0">
                <a:latin typeface="Verdana"/>
                <a:cs typeface="Verdana"/>
              </a:rPr>
              <a:t>е</a:t>
            </a:r>
            <a:r>
              <a:rPr sz="1400" spc="30" dirty="0">
                <a:latin typeface="Verdana"/>
                <a:cs typeface="Verdana"/>
              </a:rPr>
              <a:t>нные</a:t>
            </a:r>
            <a:r>
              <a:rPr sz="1400" spc="-150" dirty="0">
                <a:latin typeface="Verdana"/>
                <a:cs typeface="Verdana"/>
              </a:rPr>
              <a:t> </a:t>
            </a:r>
            <a:r>
              <a:rPr sz="1400" spc="30" dirty="0">
                <a:latin typeface="Verdana"/>
                <a:cs typeface="Verdana"/>
              </a:rPr>
              <a:t>онла</a:t>
            </a:r>
            <a:r>
              <a:rPr sz="1400" spc="20" dirty="0">
                <a:latin typeface="Verdana"/>
                <a:cs typeface="Verdana"/>
              </a:rPr>
              <a:t>й</a:t>
            </a:r>
            <a:r>
              <a:rPr sz="1400" spc="55" dirty="0">
                <a:latin typeface="Verdana"/>
                <a:cs typeface="Verdana"/>
              </a:rPr>
              <a:t>н</a:t>
            </a:r>
            <a:r>
              <a:rPr sz="1400" spc="-100" dirty="0">
                <a:latin typeface="Verdana"/>
                <a:cs typeface="Verdana"/>
              </a:rPr>
              <a:t>-</a:t>
            </a:r>
            <a:r>
              <a:rPr sz="1400" spc="10" dirty="0">
                <a:latin typeface="Verdana"/>
                <a:cs typeface="Verdana"/>
              </a:rPr>
              <a:t>ку</a:t>
            </a:r>
            <a:r>
              <a:rPr sz="1400" dirty="0">
                <a:latin typeface="Verdana"/>
                <a:cs typeface="Verdana"/>
              </a:rPr>
              <a:t>р</a:t>
            </a:r>
            <a:r>
              <a:rPr sz="1400" spc="15" dirty="0">
                <a:latin typeface="Verdana"/>
                <a:cs typeface="Verdana"/>
              </a:rPr>
              <a:t>сы</a:t>
            </a:r>
            <a:endParaRPr sz="1400">
              <a:latin typeface="Verdana"/>
              <a:cs typeface="Verdana"/>
            </a:endParaRPr>
          </a:p>
          <a:p>
            <a:pPr marL="469900" indent="-317500">
              <a:lnSpc>
                <a:spcPct val="100000"/>
              </a:lnSpc>
              <a:buFont typeface="Times New Roman"/>
              <a:buChar char="●"/>
              <a:tabLst>
                <a:tab pos="469265" algn="l"/>
                <a:tab pos="469900" algn="l"/>
              </a:tabLst>
            </a:pPr>
            <a:r>
              <a:rPr sz="1400" spc="30" dirty="0">
                <a:latin typeface="Verdana"/>
                <a:cs typeface="Verdana"/>
              </a:rPr>
              <a:t>о</a:t>
            </a:r>
            <a:r>
              <a:rPr sz="1400" spc="40" dirty="0">
                <a:latin typeface="Verdana"/>
                <a:cs typeface="Verdana"/>
              </a:rPr>
              <a:t>ценки</a:t>
            </a:r>
            <a:r>
              <a:rPr sz="1400" spc="-145" dirty="0">
                <a:latin typeface="Verdana"/>
                <a:cs typeface="Verdana"/>
              </a:rPr>
              <a:t> </a:t>
            </a:r>
            <a:r>
              <a:rPr sz="1400" spc="30" dirty="0">
                <a:latin typeface="Verdana"/>
                <a:cs typeface="Verdana"/>
              </a:rPr>
              <a:t>о</a:t>
            </a:r>
            <a:r>
              <a:rPr sz="1400" spc="-35" dirty="0">
                <a:latin typeface="Verdana"/>
                <a:cs typeface="Verdana"/>
              </a:rPr>
              <a:t>т</a:t>
            </a:r>
            <a:r>
              <a:rPr sz="1400" spc="-125" dirty="0">
                <a:latin typeface="Verdana"/>
                <a:cs typeface="Verdana"/>
              </a:rPr>
              <a:t> </a:t>
            </a:r>
            <a:r>
              <a:rPr sz="1400" spc="35" dirty="0">
                <a:latin typeface="Verdana"/>
                <a:cs typeface="Verdana"/>
              </a:rPr>
              <a:t>орган</a:t>
            </a:r>
            <a:r>
              <a:rPr sz="1400" spc="30" dirty="0">
                <a:latin typeface="Verdana"/>
                <a:cs typeface="Verdana"/>
              </a:rPr>
              <a:t>и</a:t>
            </a:r>
            <a:r>
              <a:rPr sz="1400" spc="5" dirty="0">
                <a:latin typeface="Verdana"/>
                <a:cs typeface="Verdana"/>
              </a:rPr>
              <a:t>з</a:t>
            </a:r>
            <a:r>
              <a:rPr sz="1400" spc="30" dirty="0">
                <a:latin typeface="Verdana"/>
                <a:cs typeface="Verdana"/>
              </a:rPr>
              <a:t>ац</a:t>
            </a:r>
            <a:r>
              <a:rPr sz="1400" spc="25" dirty="0">
                <a:latin typeface="Verdana"/>
                <a:cs typeface="Verdana"/>
              </a:rPr>
              <a:t>и</a:t>
            </a:r>
            <a:r>
              <a:rPr sz="1400" spc="65" dirty="0">
                <a:latin typeface="Verdana"/>
                <a:cs typeface="Verdana"/>
              </a:rPr>
              <a:t>й</a:t>
            </a:r>
            <a:endParaRPr sz="1400">
              <a:latin typeface="Verdana"/>
              <a:cs typeface="Verdana"/>
            </a:endParaRPr>
          </a:p>
          <a:p>
            <a:pPr marL="469900" indent="-317500">
              <a:lnSpc>
                <a:spcPct val="100000"/>
              </a:lnSpc>
              <a:buFont typeface="Times New Roman"/>
              <a:buChar char="●"/>
              <a:tabLst>
                <a:tab pos="469265" algn="l"/>
                <a:tab pos="469900" algn="l"/>
              </a:tabLst>
            </a:pPr>
            <a:r>
              <a:rPr sz="1400" spc="-5" dirty="0">
                <a:latin typeface="Verdana"/>
                <a:cs typeface="Verdana"/>
              </a:rPr>
              <a:t>ст</a:t>
            </a:r>
            <a:r>
              <a:rPr sz="1400" spc="-15" dirty="0">
                <a:latin typeface="Verdana"/>
                <a:cs typeface="Verdana"/>
              </a:rPr>
              <a:t>а</a:t>
            </a:r>
            <a:r>
              <a:rPr sz="1400" spc="10" dirty="0">
                <a:latin typeface="Verdana"/>
                <a:cs typeface="Verdana"/>
              </a:rPr>
              <a:t>тьи</a:t>
            </a:r>
            <a:r>
              <a:rPr sz="1400" spc="-145" dirty="0">
                <a:latin typeface="Verdana"/>
                <a:cs typeface="Verdana"/>
              </a:rPr>
              <a:t> </a:t>
            </a:r>
            <a:r>
              <a:rPr sz="1400" spc="55" dirty="0">
                <a:latin typeface="Verdana"/>
                <a:cs typeface="Verdana"/>
              </a:rPr>
              <a:t>и</a:t>
            </a:r>
            <a:r>
              <a:rPr sz="1400" spc="15" dirty="0">
                <a:latin typeface="Verdana"/>
                <a:cs typeface="Verdana"/>
              </a:rPr>
              <a:t>з</a:t>
            </a:r>
            <a:r>
              <a:rPr sz="1400" spc="-130" dirty="0">
                <a:latin typeface="Verdana"/>
                <a:cs typeface="Verdana"/>
              </a:rPr>
              <a:t> </a:t>
            </a:r>
            <a:r>
              <a:rPr sz="1400" spc="70" dirty="0">
                <a:latin typeface="Verdana"/>
                <a:cs typeface="Verdana"/>
              </a:rPr>
              <a:t>Д</a:t>
            </a:r>
            <a:r>
              <a:rPr sz="1400" spc="30" dirty="0">
                <a:latin typeface="Verdana"/>
                <a:cs typeface="Verdana"/>
              </a:rPr>
              <a:t>о</a:t>
            </a:r>
            <a:r>
              <a:rPr sz="1400" spc="75" dirty="0">
                <a:latin typeface="Verdana"/>
                <a:cs typeface="Verdana"/>
              </a:rPr>
              <a:t>б</a:t>
            </a:r>
            <a:r>
              <a:rPr sz="1400" spc="70" dirty="0">
                <a:latin typeface="Verdana"/>
                <a:cs typeface="Verdana"/>
              </a:rPr>
              <a:t>р</a:t>
            </a:r>
            <a:r>
              <a:rPr sz="1400" spc="30" dirty="0">
                <a:latin typeface="Verdana"/>
                <a:cs typeface="Verdana"/>
              </a:rPr>
              <a:t>о</a:t>
            </a:r>
            <a:r>
              <a:rPr sz="1400" spc="-70" dirty="0">
                <a:latin typeface="Verdana"/>
                <a:cs typeface="Verdana"/>
              </a:rPr>
              <a:t>.Жу</a:t>
            </a:r>
            <a:r>
              <a:rPr sz="1400" spc="40" dirty="0">
                <a:latin typeface="Verdana"/>
                <a:cs typeface="Verdana"/>
              </a:rPr>
              <a:t>рн</a:t>
            </a:r>
            <a:r>
              <a:rPr sz="1400" spc="30" dirty="0">
                <a:latin typeface="Verdana"/>
                <a:cs typeface="Verdana"/>
              </a:rPr>
              <a:t>а</a:t>
            </a:r>
            <a:r>
              <a:rPr sz="1400" spc="-5" dirty="0">
                <a:latin typeface="Verdana"/>
                <a:cs typeface="Verdana"/>
              </a:rPr>
              <a:t>ла</a:t>
            </a:r>
            <a:endParaRPr sz="1400">
              <a:latin typeface="Verdana"/>
              <a:cs typeface="Verdana"/>
            </a:endParaRPr>
          </a:p>
          <a:p>
            <a:pPr marL="469900" indent="-317500">
              <a:lnSpc>
                <a:spcPct val="100000"/>
              </a:lnSpc>
              <a:buFont typeface="Times New Roman"/>
              <a:buChar char="●"/>
              <a:tabLst>
                <a:tab pos="469265" algn="l"/>
                <a:tab pos="469900" algn="l"/>
              </a:tabLst>
            </a:pPr>
            <a:r>
              <a:rPr sz="1400" spc="5" dirty="0">
                <a:latin typeface="Verdana"/>
                <a:cs typeface="Verdana"/>
              </a:rPr>
              <a:t>элек</a:t>
            </a:r>
            <a:r>
              <a:rPr sz="1400" dirty="0">
                <a:latin typeface="Verdana"/>
                <a:cs typeface="Verdana"/>
              </a:rPr>
              <a:t>т</a:t>
            </a:r>
            <a:r>
              <a:rPr sz="1400" spc="65" dirty="0">
                <a:latin typeface="Verdana"/>
                <a:cs typeface="Verdana"/>
              </a:rPr>
              <a:t>р</a:t>
            </a:r>
            <a:r>
              <a:rPr sz="1400" spc="55" dirty="0">
                <a:latin typeface="Verdana"/>
                <a:cs typeface="Verdana"/>
              </a:rPr>
              <a:t>о</a:t>
            </a:r>
            <a:r>
              <a:rPr sz="1400" spc="30" dirty="0">
                <a:latin typeface="Verdana"/>
                <a:cs typeface="Verdana"/>
              </a:rPr>
              <a:t>нные</a:t>
            </a:r>
            <a:r>
              <a:rPr sz="1400" spc="-135" dirty="0">
                <a:latin typeface="Verdana"/>
                <a:cs typeface="Verdana"/>
              </a:rPr>
              <a:t> </a:t>
            </a:r>
            <a:r>
              <a:rPr sz="1400" spc="50" dirty="0">
                <a:latin typeface="Verdana"/>
                <a:cs typeface="Verdana"/>
              </a:rPr>
              <a:t>се</a:t>
            </a:r>
            <a:r>
              <a:rPr sz="1400" spc="45" dirty="0">
                <a:latin typeface="Verdana"/>
                <a:cs typeface="Verdana"/>
              </a:rPr>
              <a:t>р</a:t>
            </a:r>
            <a:r>
              <a:rPr sz="1400" spc="15" dirty="0">
                <a:latin typeface="Verdana"/>
                <a:cs typeface="Verdana"/>
              </a:rPr>
              <a:t>т</a:t>
            </a:r>
            <a:r>
              <a:rPr sz="1400" spc="10" dirty="0">
                <a:latin typeface="Verdana"/>
                <a:cs typeface="Verdana"/>
              </a:rPr>
              <a:t>и</a:t>
            </a:r>
            <a:r>
              <a:rPr sz="1400" spc="-15" dirty="0">
                <a:latin typeface="Verdana"/>
                <a:cs typeface="Verdana"/>
              </a:rPr>
              <a:t>фик</a:t>
            </a:r>
            <a:r>
              <a:rPr sz="1400" spc="-20" dirty="0">
                <a:latin typeface="Verdana"/>
                <a:cs typeface="Verdana"/>
              </a:rPr>
              <a:t>а</a:t>
            </a:r>
            <a:r>
              <a:rPr sz="1400" spc="-25" dirty="0">
                <a:latin typeface="Verdana"/>
                <a:cs typeface="Verdana"/>
              </a:rPr>
              <a:t>ты</a:t>
            </a:r>
            <a:r>
              <a:rPr sz="1400" spc="-150" dirty="0">
                <a:latin typeface="Verdana"/>
                <a:cs typeface="Verdana"/>
              </a:rPr>
              <a:t> </a:t>
            </a:r>
            <a:r>
              <a:rPr sz="1400" spc="65" dirty="0">
                <a:latin typeface="Verdana"/>
                <a:cs typeface="Verdana"/>
              </a:rPr>
              <a:t>и</a:t>
            </a:r>
            <a:r>
              <a:rPr sz="1400" spc="-130" dirty="0">
                <a:latin typeface="Verdana"/>
                <a:cs typeface="Verdana"/>
              </a:rPr>
              <a:t> </a:t>
            </a:r>
            <a:r>
              <a:rPr sz="1400" spc="55" dirty="0">
                <a:latin typeface="Verdana"/>
                <a:cs typeface="Verdana"/>
              </a:rPr>
              <a:t>н</a:t>
            </a:r>
            <a:r>
              <a:rPr sz="1400" spc="15" dirty="0">
                <a:latin typeface="Verdana"/>
                <a:cs typeface="Verdana"/>
              </a:rPr>
              <a:t>агра</a:t>
            </a:r>
            <a:r>
              <a:rPr sz="1400" spc="10" dirty="0">
                <a:latin typeface="Verdana"/>
                <a:cs typeface="Verdana"/>
              </a:rPr>
              <a:t>д</a:t>
            </a:r>
            <a:r>
              <a:rPr sz="1400" spc="-15" dirty="0">
                <a:latin typeface="Verdana"/>
                <a:cs typeface="Verdana"/>
              </a:rPr>
              <a:t>ы</a:t>
            </a:r>
            <a:endParaRPr sz="1400">
              <a:latin typeface="Verdana"/>
              <a:cs typeface="Verdana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4550645" y="380984"/>
            <a:ext cx="4462780" cy="4473575"/>
            <a:chOff x="4550645" y="380984"/>
            <a:chExt cx="4462780" cy="4473575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550645" y="380984"/>
              <a:ext cx="4462309" cy="447297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600956" y="411480"/>
              <a:ext cx="4365498" cy="4378452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22859" y="421081"/>
            <a:ext cx="2218055" cy="5765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60" dirty="0">
                <a:solidFill>
                  <a:srgbClr val="214AC1"/>
                </a:solidFill>
                <a:latin typeface="Tahoma"/>
                <a:cs typeface="Tahoma"/>
              </a:rPr>
              <a:t>CRM-система</a:t>
            </a:r>
            <a:r>
              <a:rPr sz="1800" b="1" spc="-35" dirty="0">
                <a:solidFill>
                  <a:srgbClr val="214AC1"/>
                </a:solidFill>
                <a:latin typeface="Tahoma"/>
                <a:cs typeface="Tahoma"/>
              </a:rPr>
              <a:t> </a:t>
            </a:r>
            <a:r>
              <a:rPr sz="1800" b="1" spc="50" dirty="0">
                <a:solidFill>
                  <a:srgbClr val="214AC1"/>
                </a:solidFill>
                <a:latin typeface="Tahoma"/>
                <a:cs typeface="Tahoma"/>
              </a:rPr>
              <a:t>для</a:t>
            </a:r>
            <a:endParaRPr sz="180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1800" b="1" spc="55" dirty="0">
                <a:solidFill>
                  <a:srgbClr val="214AC1"/>
                </a:solidFill>
                <a:latin typeface="Tahoma"/>
                <a:cs typeface="Tahoma"/>
              </a:rPr>
              <a:t>организаторов</a:t>
            </a:r>
            <a:endParaRPr sz="1800">
              <a:latin typeface="Tahoma"/>
              <a:cs typeface="Tahoma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3829795" y="470912"/>
            <a:ext cx="4947285" cy="3921760"/>
            <a:chOff x="3829795" y="470912"/>
            <a:chExt cx="4947285" cy="392176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829795" y="470912"/>
              <a:ext cx="4946937" cy="3921259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80104" y="501420"/>
              <a:ext cx="4850891" cy="3827526"/>
            </a:xfrm>
            <a:prstGeom prst="rect">
              <a:avLst/>
            </a:prstGeom>
          </p:spPr>
        </p:pic>
      </p:grpSp>
      <p:sp>
        <p:nvSpPr>
          <p:cNvPr id="6" name="object 6"/>
          <p:cNvSpPr txBox="1"/>
          <p:nvPr/>
        </p:nvSpPr>
        <p:spPr>
          <a:xfrm>
            <a:off x="398475" y="1304670"/>
            <a:ext cx="3328035" cy="30137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45720">
              <a:lnSpc>
                <a:spcPct val="100000"/>
              </a:lnSpc>
              <a:spcBef>
                <a:spcPts val="105"/>
              </a:spcBef>
            </a:pPr>
            <a:r>
              <a:rPr sz="1400" spc="20" dirty="0">
                <a:latin typeface="Verdana"/>
                <a:cs typeface="Verdana"/>
              </a:rPr>
              <a:t>Беспла</a:t>
            </a:r>
            <a:r>
              <a:rPr sz="1400" spc="5" dirty="0">
                <a:latin typeface="Verdana"/>
                <a:cs typeface="Verdana"/>
              </a:rPr>
              <a:t>т</a:t>
            </a:r>
            <a:r>
              <a:rPr sz="1400" spc="10" dirty="0">
                <a:latin typeface="Verdana"/>
                <a:cs typeface="Verdana"/>
              </a:rPr>
              <a:t>ная</a:t>
            </a:r>
            <a:r>
              <a:rPr sz="1400" spc="-160" dirty="0">
                <a:latin typeface="Verdana"/>
                <a:cs typeface="Verdana"/>
              </a:rPr>
              <a:t> </a:t>
            </a:r>
            <a:r>
              <a:rPr sz="1400" spc="70" dirty="0">
                <a:latin typeface="Verdana"/>
                <a:cs typeface="Verdana"/>
              </a:rPr>
              <a:t>CR</a:t>
            </a:r>
            <a:r>
              <a:rPr sz="1400" spc="90" dirty="0">
                <a:latin typeface="Verdana"/>
                <a:cs typeface="Verdana"/>
              </a:rPr>
              <a:t>M</a:t>
            </a:r>
            <a:r>
              <a:rPr sz="1400" spc="-100" dirty="0">
                <a:latin typeface="Verdana"/>
                <a:cs typeface="Verdana"/>
              </a:rPr>
              <a:t>-</a:t>
            </a:r>
            <a:r>
              <a:rPr sz="1400" spc="50" dirty="0">
                <a:latin typeface="Verdana"/>
                <a:cs typeface="Verdana"/>
              </a:rPr>
              <a:t>с</a:t>
            </a:r>
            <a:r>
              <a:rPr sz="1400" spc="55" dirty="0">
                <a:latin typeface="Verdana"/>
                <a:cs typeface="Verdana"/>
              </a:rPr>
              <a:t>и</a:t>
            </a:r>
            <a:r>
              <a:rPr sz="1400" spc="10" dirty="0">
                <a:latin typeface="Verdana"/>
                <a:cs typeface="Verdana"/>
              </a:rPr>
              <a:t>ст</a:t>
            </a:r>
            <a:r>
              <a:rPr sz="1400" spc="5" dirty="0">
                <a:latin typeface="Verdana"/>
                <a:cs typeface="Verdana"/>
              </a:rPr>
              <a:t>е</a:t>
            </a:r>
            <a:r>
              <a:rPr sz="1400" spc="120" dirty="0">
                <a:latin typeface="Verdana"/>
                <a:cs typeface="Verdana"/>
              </a:rPr>
              <a:t>м</a:t>
            </a:r>
            <a:r>
              <a:rPr sz="1400" spc="-25" dirty="0">
                <a:latin typeface="Verdana"/>
                <a:cs typeface="Verdana"/>
              </a:rPr>
              <a:t>а</a:t>
            </a:r>
            <a:r>
              <a:rPr sz="1400" spc="-160" dirty="0">
                <a:latin typeface="Verdana"/>
                <a:cs typeface="Verdana"/>
              </a:rPr>
              <a:t> </a:t>
            </a:r>
            <a:r>
              <a:rPr sz="1400" spc="20" dirty="0">
                <a:latin typeface="Verdana"/>
                <a:cs typeface="Verdana"/>
              </a:rPr>
              <a:t>для  </a:t>
            </a:r>
            <a:r>
              <a:rPr sz="1400" spc="15" dirty="0">
                <a:latin typeface="Verdana"/>
                <a:cs typeface="Verdana"/>
              </a:rPr>
              <a:t>работы</a:t>
            </a:r>
            <a:r>
              <a:rPr sz="1400" spc="-135" dirty="0">
                <a:latin typeface="Verdana"/>
                <a:cs typeface="Verdana"/>
              </a:rPr>
              <a:t> </a:t>
            </a:r>
            <a:r>
              <a:rPr sz="1400" spc="40" dirty="0">
                <a:latin typeface="Verdana"/>
                <a:cs typeface="Verdana"/>
              </a:rPr>
              <a:t>с</a:t>
            </a:r>
            <a:r>
              <a:rPr sz="1400" spc="-125" dirty="0">
                <a:latin typeface="Verdana"/>
                <a:cs typeface="Verdana"/>
              </a:rPr>
              <a:t> </a:t>
            </a:r>
            <a:r>
              <a:rPr sz="1400" spc="10" dirty="0">
                <a:latin typeface="Verdana"/>
                <a:cs typeface="Verdana"/>
              </a:rPr>
              <a:t>контактами</a:t>
            </a:r>
            <a:r>
              <a:rPr sz="1400" spc="-14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организации:</a:t>
            </a:r>
            <a:endParaRPr sz="1400">
              <a:latin typeface="Verdana"/>
              <a:cs typeface="Verdana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350">
              <a:latin typeface="Verdana"/>
              <a:cs typeface="Verdana"/>
            </a:endParaRPr>
          </a:p>
          <a:p>
            <a:pPr marL="469900" marR="642620" indent="-317500">
              <a:lnSpc>
                <a:spcPct val="100000"/>
              </a:lnSpc>
              <a:buAutoNum type="arabicPeriod"/>
              <a:tabLst>
                <a:tab pos="469265" algn="l"/>
                <a:tab pos="469900" algn="l"/>
              </a:tabLst>
            </a:pPr>
            <a:r>
              <a:rPr sz="1400" spc="30" dirty="0">
                <a:latin typeface="Verdana"/>
                <a:cs typeface="Verdana"/>
              </a:rPr>
              <a:t>Со</a:t>
            </a:r>
            <a:r>
              <a:rPr sz="1400" spc="10" dirty="0">
                <a:latin typeface="Verdana"/>
                <a:cs typeface="Verdana"/>
              </a:rPr>
              <a:t>зд</a:t>
            </a:r>
            <a:r>
              <a:rPr sz="1400" spc="5" dirty="0">
                <a:latin typeface="Verdana"/>
                <a:cs typeface="Verdana"/>
              </a:rPr>
              <a:t>а</a:t>
            </a:r>
            <a:r>
              <a:rPr sz="1400" spc="60" dirty="0">
                <a:latin typeface="Verdana"/>
                <a:cs typeface="Verdana"/>
              </a:rPr>
              <a:t>н</a:t>
            </a:r>
            <a:r>
              <a:rPr sz="1400" spc="50" dirty="0">
                <a:latin typeface="Verdana"/>
                <a:cs typeface="Verdana"/>
              </a:rPr>
              <a:t>и</a:t>
            </a:r>
            <a:r>
              <a:rPr sz="1400" spc="30" dirty="0">
                <a:latin typeface="Verdana"/>
                <a:cs typeface="Verdana"/>
              </a:rPr>
              <a:t>е</a:t>
            </a:r>
            <a:r>
              <a:rPr sz="1400" spc="-140" dirty="0">
                <a:latin typeface="Verdana"/>
                <a:cs typeface="Verdana"/>
              </a:rPr>
              <a:t> </a:t>
            </a:r>
            <a:r>
              <a:rPr sz="1400" spc="40" dirty="0">
                <a:latin typeface="Verdana"/>
                <a:cs typeface="Verdana"/>
              </a:rPr>
              <a:t>д</a:t>
            </a:r>
            <a:r>
              <a:rPr sz="1400" spc="30" dirty="0">
                <a:latin typeface="Verdana"/>
                <a:cs typeface="Verdana"/>
              </a:rPr>
              <a:t>о</a:t>
            </a:r>
            <a:r>
              <a:rPr sz="1400" spc="75" dirty="0">
                <a:latin typeface="Verdana"/>
                <a:cs typeface="Verdana"/>
              </a:rPr>
              <a:t>б</a:t>
            </a:r>
            <a:r>
              <a:rPr sz="1400" spc="70" dirty="0">
                <a:latin typeface="Verdana"/>
                <a:cs typeface="Verdana"/>
              </a:rPr>
              <a:t>р</a:t>
            </a:r>
            <a:r>
              <a:rPr sz="1400" spc="-50" dirty="0">
                <a:latin typeface="Verdana"/>
                <a:cs typeface="Verdana"/>
              </a:rPr>
              <a:t>ых</a:t>
            </a:r>
            <a:r>
              <a:rPr sz="1400" spc="-130" dirty="0">
                <a:latin typeface="Verdana"/>
                <a:cs typeface="Verdana"/>
              </a:rPr>
              <a:t> </a:t>
            </a:r>
            <a:r>
              <a:rPr sz="1400" spc="35" dirty="0">
                <a:latin typeface="Verdana"/>
                <a:cs typeface="Verdana"/>
              </a:rPr>
              <a:t>д</a:t>
            </a:r>
            <a:r>
              <a:rPr sz="1400" spc="25" dirty="0">
                <a:latin typeface="Verdana"/>
                <a:cs typeface="Verdana"/>
              </a:rPr>
              <a:t>е</a:t>
            </a:r>
            <a:r>
              <a:rPr sz="1400" spc="15" dirty="0">
                <a:latin typeface="Verdana"/>
                <a:cs typeface="Verdana"/>
              </a:rPr>
              <a:t>л</a:t>
            </a:r>
            <a:r>
              <a:rPr sz="1400" spc="-135" dirty="0">
                <a:latin typeface="Verdana"/>
                <a:cs typeface="Verdana"/>
              </a:rPr>
              <a:t> </a:t>
            </a:r>
            <a:r>
              <a:rPr sz="1400" spc="45" dirty="0">
                <a:latin typeface="Verdana"/>
                <a:cs typeface="Verdana"/>
              </a:rPr>
              <a:t>и  </a:t>
            </a:r>
            <a:r>
              <a:rPr sz="1400" spc="30" dirty="0">
                <a:latin typeface="Verdana"/>
                <a:cs typeface="Verdana"/>
              </a:rPr>
              <a:t>уп</a:t>
            </a:r>
            <a:r>
              <a:rPr sz="1400" spc="25" dirty="0">
                <a:latin typeface="Verdana"/>
                <a:cs typeface="Verdana"/>
              </a:rPr>
              <a:t>р</a:t>
            </a:r>
            <a:r>
              <a:rPr sz="1400" spc="10" dirty="0">
                <a:latin typeface="Verdana"/>
                <a:cs typeface="Verdana"/>
              </a:rPr>
              <a:t>авл</a:t>
            </a:r>
            <a:r>
              <a:rPr sz="1400" dirty="0">
                <a:latin typeface="Verdana"/>
                <a:cs typeface="Verdana"/>
              </a:rPr>
              <a:t>е</a:t>
            </a:r>
            <a:r>
              <a:rPr sz="1400" spc="60" dirty="0">
                <a:latin typeface="Verdana"/>
                <a:cs typeface="Verdana"/>
              </a:rPr>
              <a:t>н</a:t>
            </a:r>
            <a:r>
              <a:rPr sz="1400" spc="50" dirty="0">
                <a:latin typeface="Verdana"/>
                <a:cs typeface="Verdana"/>
              </a:rPr>
              <a:t>и</a:t>
            </a:r>
            <a:r>
              <a:rPr sz="1400" spc="30" dirty="0">
                <a:latin typeface="Verdana"/>
                <a:cs typeface="Verdana"/>
              </a:rPr>
              <a:t>е</a:t>
            </a:r>
            <a:r>
              <a:rPr sz="1400" spc="-150" dirty="0">
                <a:latin typeface="Verdana"/>
                <a:cs typeface="Verdana"/>
              </a:rPr>
              <a:t> </a:t>
            </a:r>
            <a:r>
              <a:rPr sz="1400" spc="5" dirty="0">
                <a:latin typeface="Verdana"/>
                <a:cs typeface="Verdana"/>
              </a:rPr>
              <a:t>з</a:t>
            </a:r>
            <a:r>
              <a:rPr sz="1400" spc="-5" dirty="0">
                <a:latin typeface="Verdana"/>
                <a:cs typeface="Verdana"/>
              </a:rPr>
              <a:t>аявк</a:t>
            </a:r>
            <a:r>
              <a:rPr sz="1400" spc="-15" dirty="0">
                <a:latin typeface="Verdana"/>
                <a:cs typeface="Verdana"/>
              </a:rPr>
              <a:t>а</a:t>
            </a:r>
            <a:r>
              <a:rPr sz="1400" spc="120" dirty="0">
                <a:latin typeface="Verdana"/>
                <a:cs typeface="Verdana"/>
              </a:rPr>
              <a:t>м</a:t>
            </a:r>
            <a:r>
              <a:rPr sz="1400" spc="65" dirty="0">
                <a:latin typeface="Verdana"/>
                <a:cs typeface="Verdana"/>
              </a:rPr>
              <a:t>и</a:t>
            </a:r>
            <a:endParaRPr sz="1400">
              <a:latin typeface="Verdana"/>
              <a:cs typeface="Verdana"/>
            </a:endParaRPr>
          </a:p>
          <a:p>
            <a:pPr>
              <a:lnSpc>
                <a:spcPct val="100000"/>
              </a:lnSpc>
              <a:spcBef>
                <a:spcPts val="35"/>
              </a:spcBef>
              <a:buFont typeface="Verdana"/>
              <a:buAutoNum type="arabicPeriod"/>
            </a:pPr>
            <a:endParaRPr sz="1350">
              <a:latin typeface="Verdana"/>
              <a:cs typeface="Verdana"/>
            </a:endParaRPr>
          </a:p>
          <a:p>
            <a:pPr marL="469900" indent="-317500">
              <a:lnSpc>
                <a:spcPct val="100000"/>
              </a:lnSpc>
              <a:spcBef>
                <a:spcPts val="5"/>
              </a:spcBef>
              <a:buAutoNum type="arabicPeriod"/>
              <a:tabLst>
                <a:tab pos="469265" algn="l"/>
                <a:tab pos="469900" algn="l"/>
              </a:tabLst>
            </a:pPr>
            <a:r>
              <a:rPr sz="1400" spc="105" dirty="0">
                <a:latin typeface="Verdana"/>
                <a:cs typeface="Verdana"/>
              </a:rPr>
              <a:t>П</a:t>
            </a:r>
            <a:r>
              <a:rPr sz="1400" spc="30" dirty="0">
                <a:latin typeface="Verdana"/>
                <a:cs typeface="Verdana"/>
              </a:rPr>
              <a:t>о</a:t>
            </a:r>
            <a:r>
              <a:rPr sz="1400" spc="55" dirty="0">
                <a:latin typeface="Verdana"/>
                <a:cs typeface="Verdana"/>
              </a:rPr>
              <a:t>и</a:t>
            </a:r>
            <a:r>
              <a:rPr sz="1400" spc="10" dirty="0">
                <a:latin typeface="Verdana"/>
                <a:cs typeface="Verdana"/>
              </a:rPr>
              <a:t>ск</a:t>
            </a:r>
            <a:r>
              <a:rPr sz="1400" spc="-145" dirty="0">
                <a:latin typeface="Verdana"/>
                <a:cs typeface="Verdana"/>
              </a:rPr>
              <a:t> </a:t>
            </a:r>
            <a:r>
              <a:rPr sz="1400" spc="65" dirty="0">
                <a:latin typeface="Verdana"/>
                <a:cs typeface="Verdana"/>
              </a:rPr>
              <a:t>и</a:t>
            </a:r>
            <a:r>
              <a:rPr sz="1400" spc="-140" dirty="0">
                <a:latin typeface="Verdana"/>
                <a:cs typeface="Verdana"/>
              </a:rPr>
              <a:t> </a:t>
            </a:r>
            <a:r>
              <a:rPr sz="1400" spc="30" dirty="0">
                <a:latin typeface="Verdana"/>
                <a:cs typeface="Verdana"/>
              </a:rPr>
              <a:t>о</a:t>
            </a:r>
            <a:r>
              <a:rPr sz="1400" spc="10" dirty="0">
                <a:latin typeface="Verdana"/>
                <a:cs typeface="Verdana"/>
              </a:rPr>
              <a:t>б</a:t>
            </a:r>
            <a:r>
              <a:rPr sz="1400" dirty="0">
                <a:latin typeface="Verdana"/>
                <a:cs typeface="Verdana"/>
              </a:rPr>
              <a:t>у</a:t>
            </a:r>
            <a:r>
              <a:rPr sz="1400" spc="10" dirty="0">
                <a:latin typeface="Verdana"/>
                <a:cs typeface="Verdana"/>
              </a:rPr>
              <a:t>ч</a:t>
            </a:r>
            <a:r>
              <a:rPr sz="1400" spc="5" dirty="0">
                <a:latin typeface="Verdana"/>
                <a:cs typeface="Verdana"/>
              </a:rPr>
              <a:t>е</a:t>
            </a:r>
            <a:r>
              <a:rPr sz="1400" spc="60" dirty="0">
                <a:latin typeface="Verdana"/>
                <a:cs typeface="Verdana"/>
              </a:rPr>
              <a:t>н</a:t>
            </a:r>
            <a:r>
              <a:rPr sz="1400" spc="50" dirty="0">
                <a:latin typeface="Verdana"/>
                <a:cs typeface="Verdana"/>
              </a:rPr>
              <a:t>и</a:t>
            </a:r>
            <a:r>
              <a:rPr sz="1400" spc="30" dirty="0">
                <a:latin typeface="Verdana"/>
                <a:cs typeface="Verdana"/>
              </a:rPr>
              <a:t>е</a:t>
            </a:r>
            <a:r>
              <a:rPr sz="1400" spc="-140" dirty="0">
                <a:latin typeface="Verdana"/>
                <a:cs typeface="Verdana"/>
              </a:rPr>
              <a:t> </a:t>
            </a:r>
            <a:r>
              <a:rPr sz="1400" spc="30" dirty="0">
                <a:latin typeface="Verdana"/>
                <a:cs typeface="Verdana"/>
              </a:rPr>
              <a:t>в</a:t>
            </a:r>
            <a:r>
              <a:rPr sz="1400" spc="20" dirty="0">
                <a:latin typeface="Verdana"/>
                <a:cs typeface="Verdana"/>
              </a:rPr>
              <a:t>о</a:t>
            </a:r>
            <a:r>
              <a:rPr sz="1400" spc="30" dirty="0">
                <a:latin typeface="Verdana"/>
                <a:cs typeface="Verdana"/>
              </a:rPr>
              <a:t>л</a:t>
            </a:r>
            <a:r>
              <a:rPr sz="1400" spc="25" dirty="0">
                <a:latin typeface="Verdana"/>
                <a:cs typeface="Verdana"/>
              </a:rPr>
              <a:t>о</a:t>
            </a:r>
            <a:r>
              <a:rPr sz="1400" spc="15" dirty="0">
                <a:latin typeface="Verdana"/>
                <a:cs typeface="Verdana"/>
              </a:rPr>
              <a:t>нт</a:t>
            </a:r>
            <a:r>
              <a:rPr sz="1400" spc="10" dirty="0">
                <a:latin typeface="Verdana"/>
                <a:cs typeface="Verdana"/>
              </a:rPr>
              <a:t>е</a:t>
            </a:r>
            <a:r>
              <a:rPr sz="1400" spc="65" dirty="0">
                <a:latin typeface="Verdana"/>
                <a:cs typeface="Verdana"/>
              </a:rPr>
              <a:t>р</a:t>
            </a:r>
            <a:r>
              <a:rPr sz="1400" spc="55" dirty="0">
                <a:latin typeface="Verdana"/>
                <a:cs typeface="Verdana"/>
              </a:rPr>
              <a:t>о</a:t>
            </a:r>
            <a:r>
              <a:rPr sz="1400" spc="20" dirty="0">
                <a:latin typeface="Verdana"/>
                <a:cs typeface="Verdana"/>
              </a:rPr>
              <a:t>в</a:t>
            </a:r>
            <a:endParaRPr sz="1400">
              <a:latin typeface="Verdana"/>
              <a:cs typeface="Verdana"/>
            </a:endParaRPr>
          </a:p>
          <a:p>
            <a:pPr>
              <a:lnSpc>
                <a:spcPct val="100000"/>
              </a:lnSpc>
              <a:spcBef>
                <a:spcPts val="40"/>
              </a:spcBef>
              <a:buFont typeface="Verdana"/>
              <a:buAutoNum type="arabicPeriod"/>
            </a:pPr>
            <a:endParaRPr sz="1350">
              <a:latin typeface="Verdana"/>
              <a:cs typeface="Verdana"/>
            </a:endParaRPr>
          </a:p>
          <a:p>
            <a:pPr marL="469900" marR="410845" indent="-317500">
              <a:lnSpc>
                <a:spcPct val="100000"/>
              </a:lnSpc>
              <a:buAutoNum type="arabicPeriod"/>
              <a:tabLst>
                <a:tab pos="469265" algn="l"/>
                <a:tab pos="469900" algn="l"/>
              </a:tabLst>
            </a:pPr>
            <a:r>
              <a:rPr sz="1400" spc="90" dirty="0">
                <a:latin typeface="Verdana"/>
                <a:cs typeface="Verdana"/>
              </a:rPr>
              <a:t>У</a:t>
            </a:r>
            <a:r>
              <a:rPr sz="1400" spc="35" dirty="0">
                <a:latin typeface="Verdana"/>
                <a:cs typeface="Verdana"/>
              </a:rPr>
              <a:t>пра</a:t>
            </a:r>
            <a:r>
              <a:rPr sz="1400" spc="20" dirty="0">
                <a:latin typeface="Verdana"/>
                <a:cs typeface="Verdana"/>
              </a:rPr>
              <a:t>в</a:t>
            </a:r>
            <a:r>
              <a:rPr sz="1400" spc="40" dirty="0">
                <a:latin typeface="Verdana"/>
                <a:cs typeface="Verdana"/>
              </a:rPr>
              <a:t>лен</a:t>
            </a:r>
            <a:r>
              <a:rPr sz="1400" spc="35" dirty="0">
                <a:latin typeface="Verdana"/>
                <a:cs typeface="Verdana"/>
              </a:rPr>
              <a:t>и</a:t>
            </a:r>
            <a:r>
              <a:rPr sz="1400" spc="30" dirty="0">
                <a:latin typeface="Verdana"/>
                <a:cs typeface="Verdana"/>
              </a:rPr>
              <a:t>е</a:t>
            </a:r>
            <a:r>
              <a:rPr sz="1400" spc="-160" dirty="0">
                <a:latin typeface="Verdana"/>
                <a:cs typeface="Verdana"/>
              </a:rPr>
              <a:t> </a:t>
            </a:r>
            <a:r>
              <a:rPr sz="1400" spc="15" dirty="0">
                <a:latin typeface="Verdana"/>
                <a:cs typeface="Verdana"/>
              </a:rPr>
              <a:t>к</a:t>
            </a:r>
            <a:r>
              <a:rPr sz="1400" spc="10" dirty="0">
                <a:latin typeface="Verdana"/>
                <a:cs typeface="Verdana"/>
              </a:rPr>
              <a:t>о</a:t>
            </a:r>
            <a:r>
              <a:rPr sz="1400" dirty="0">
                <a:latin typeface="Verdana"/>
                <a:cs typeface="Verdana"/>
              </a:rPr>
              <a:t>нт</a:t>
            </a:r>
            <a:r>
              <a:rPr sz="1400" spc="-10" dirty="0">
                <a:latin typeface="Verdana"/>
                <a:cs typeface="Verdana"/>
              </a:rPr>
              <a:t>а</a:t>
            </a:r>
            <a:r>
              <a:rPr sz="1400" spc="-25" dirty="0">
                <a:latin typeface="Verdana"/>
                <a:cs typeface="Verdana"/>
              </a:rPr>
              <a:t>кт</a:t>
            </a:r>
            <a:r>
              <a:rPr sz="1400" spc="-35" dirty="0">
                <a:latin typeface="Verdana"/>
                <a:cs typeface="Verdana"/>
              </a:rPr>
              <a:t>а</a:t>
            </a:r>
            <a:r>
              <a:rPr sz="1400" spc="120" dirty="0">
                <a:latin typeface="Verdana"/>
                <a:cs typeface="Verdana"/>
              </a:rPr>
              <a:t>м</a:t>
            </a:r>
            <a:r>
              <a:rPr sz="1400" spc="65" dirty="0">
                <a:latin typeface="Verdana"/>
                <a:cs typeface="Verdana"/>
              </a:rPr>
              <a:t>и</a:t>
            </a:r>
            <a:r>
              <a:rPr sz="1400" spc="-140" dirty="0">
                <a:latin typeface="Verdana"/>
                <a:cs typeface="Verdana"/>
              </a:rPr>
              <a:t> </a:t>
            </a:r>
            <a:r>
              <a:rPr sz="1400" spc="45" dirty="0">
                <a:latin typeface="Verdana"/>
                <a:cs typeface="Verdana"/>
              </a:rPr>
              <a:t>и  </a:t>
            </a:r>
            <a:r>
              <a:rPr sz="1400" spc="15" dirty="0">
                <a:latin typeface="Verdana"/>
                <a:cs typeface="Verdana"/>
              </a:rPr>
              <a:t>email-рассылками</a:t>
            </a:r>
            <a:endParaRPr sz="1400">
              <a:latin typeface="Verdana"/>
              <a:cs typeface="Verdana"/>
            </a:endParaRPr>
          </a:p>
          <a:p>
            <a:pPr>
              <a:lnSpc>
                <a:spcPct val="100000"/>
              </a:lnSpc>
              <a:spcBef>
                <a:spcPts val="40"/>
              </a:spcBef>
              <a:buFont typeface="Verdana"/>
              <a:buAutoNum type="arabicPeriod"/>
            </a:pPr>
            <a:endParaRPr sz="1350">
              <a:latin typeface="Verdana"/>
              <a:cs typeface="Verdana"/>
            </a:endParaRPr>
          </a:p>
          <a:p>
            <a:pPr marL="469900" marR="788670" indent="-317500">
              <a:lnSpc>
                <a:spcPct val="100000"/>
              </a:lnSpc>
              <a:buAutoNum type="arabicPeriod"/>
              <a:tabLst>
                <a:tab pos="469265" algn="l"/>
                <a:tab pos="469900" algn="l"/>
              </a:tabLst>
            </a:pPr>
            <a:r>
              <a:rPr sz="1400" spc="45" dirty="0">
                <a:latin typeface="Verdana"/>
                <a:cs typeface="Verdana"/>
              </a:rPr>
              <a:t>Регис</a:t>
            </a:r>
            <a:r>
              <a:rPr sz="1400" spc="30" dirty="0">
                <a:latin typeface="Verdana"/>
                <a:cs typeface="Verdana"/>
              </a:rPr>
              <a:t>тр</a:t>
            </a:r>
            <a:r>
              <a:rPr sz="1400" spc="20" dirty="0">
                <a:latin typeface="Verdana"/>
                <a:cs typeface="Verdana"/>
              </a:rPr>
              <a:t>а</a:t>
            </a:r>
            <a:r>
              <a:rPr sz="1400" spc="60" dirty="0">
                <a:latin typeface="Verdana"/>
                <a:cs typeface="Verdana"/>
              </a:rPr>
              <a:t>ц</a:t>
            </a:r>
            <a:r>
              <a:rPr sz="1400" spc="50" dirty="0">
                <a:latin typeface="Verdana"/>
                <a:cs typeface="Verdana"/>
              </a:rPr>
              <a:t>и</a:t>
            </a:r>
            <a:r>
              <a:rPr sz="1400" spc="10" dirty="0">
                <a:latin typeface="Verdana"/>
                <a:cs typeface="Verdana"/>
              </a:rPr>
              <a:t>я</a:t>
            </a:r>
            <a:r>
              <a:rPr sz="1400" spc="-145" dirty="0">
                <a:latin typeface="Verdana"/>
                <a:cs typeface="Verdana"/>
              </a:rPr>
              <a:t> </a:t>
            </a:r>
            <a:r>
              <a:rPr sz="1400" spc="30" dirty="0">
                <a:latin typeface="Verdana"/>
                <a:cs typeface="Verdana"/>
              </a:rPr>
              <a:t>о</a:t>
            </a:r>
            <a:r>
              <a:rPr sz="1400" spc="-5" dirty="0">
                <a:latin typeface="Verdana"/>
                <a:cs typeface="Verdana"/>
              </a:rPr>
              <a:t>пыта</a:t>
            </a:r>
            <a:r>
              <a:rPr sz="1400" spc="-150" dirty="0">
                <a:latin typeface="Verdana"/>
                <a:cs typeface="Verdana"/>
              </a:rPr>
              <a:t> </a:t>
            </a:r>
            <a:r>
              <a:rPr sz="1400" spc="15" dirty="0">
                <a:latin typeface="Verdana"/>
                <a:cs typeface="Verdana"/>
              </a:rPr>
              <a:t>в  </a:t>
            </a:r>
            <a:r>
              <a:rPr sz="1400" spc="5" dirty="0">
                <a:latin typeface="Verdana"/>
                <a:cs typeface="Verdana"/>
              </a:rPr>
              <a:t>элек</a:t>
            </a:r>
            <a:r>
              <a:rPr sz="1400" dirty="0">
                <a:latin typeface="Verdana"/>
                <a:cs typeface="Verdana"/>
              </a:rPr>
              <a:t>т</a:t>
            </a:r>
            <a:r>
              <a:rPr sz="1400" spc="65" dirty="0">
                <a:latin typeface="Verdana"/>
                <a:cs typeface="Verdana"/>
              </a:rPr>
              <a:t>р</a:t>
            </a:r>
            <a:r>
              <a:rPr sz="1400" spc="55" dirty="0">
                <a:latin typeface="Verdana"/>
                <a:cs typeface="Verdana"/>
              </a:rPr>
              <a:t>о</a:t>
            </a:r>
            <a:r>
              <a:rPr sz="1400" dirty="0">
                <a:latin typeface="Verdana"/>
                <a:cs typeface="Verdana"/>
              </a:rPr>
              <a:t>нных</a:t>
            </a:r>
            <a:r>
              <a:rPr sz="1400" spc="-140" dirty="0">
                <a:latin typeface="Verdana"/>
                <a:cs typeface="Verdana"/>
              </a:rPr>
              <a:t> </a:t>
            </a:r>
            <a:r>
              <a:rPr sz="1400" spc="35" dirty="0">
                <a:latin typeface="Verdana"/>
                <a:cs typeface="Verdana"/>
              </a:rPr>
              <a:t>кн</a:t>
            </a:r>
            <a:r>
              <a:rPr sz="1400" spc="25" dirty="0">
                <a:latin typeface="Verdana"/>
                <a:cs typeface="Verdana"/>
              </a:rPr>
              <a:t>и</a:t>
            </a:r>
            <a:r>
              <a:rPr sz="1400" spc="40" dirty="0">
                <a:latin typeface="Verdana"/>
                <a:cs typeface="Verdana"/>
              </a:rPr>
              <a:t>ж</a:t>
            </a:r>
            <a:r>
              <a:rPr sz="1400" spc="-35" dirty="0">
                <a:latin typeface="Verdana"/>
                <a:cs typeface="Verdana"/>
              </a:rPr>
              <a:t>ках  </a:t>
            </a:r>
            <a:r>
              <a:rPr sz="1400" spc="30" dirty="0">
                <a:latin typeface="Verdana"/>
                <a:cs typeface="Verdana"/>
              </a:rPr>
              <a:t>волонтеров</a:t>
            </a:r>
            <a:endParaRPr sz="140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26516" y="336296"/>
            <a:ext cx="7675245" cy="486409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3000" b="1" spc="70" dirty="0">
                <a:solidFill>
                  <a:srgbClr val="182C6C"/>
                </a:solidFill>
                <a:latin typeface="Tahoma"/>
                <a:cs typeface="Tahoma"/>
              </a:rPr>
              <a:t>«Воронка</a:t>
            </a:r>
            <a:r>
              <a:rPr sz="3000" b="1" spc="-70" dirty="0">
                <a:solidFill>
                  <a:srgbClr val="182C6C"/>
                </a:solidFill>
                <a:latin typeface="Tahoma"/>
                <a:cs typeface="Tahoma"/>
              </a:rPr>
              <a:t> </a:t>
            </a:r>
            <a:r>
              <a:rPr sz="3000" b="1" spc="90" dirty="0">
                <a:solidFill>
                  <a:srgbClr val="182C6C"/>
                </a:solidFill>
                <a:latin typeface="Tahoma"/>
                <a:cs typeface="Tahoma"/>
              </a:rPr>
              <a:t>рекрутмента»</a:t>
            </a:r>
            <a:r>
              <a:rPr sz="3000" b="1" spc="-85" dirty="0">
                <a:solidFill>
                  <a:srgbClr val="182C6C"/>
                </a:solidFill>
                <a:latin typeface="Tahoma"/>
                <a:cs typeface="Tahoma"/>
              </a:rPr>
              <a:t> </a:t>
            </a:r>
            <a:r>
              <a:rPr sz="3000" b="1" spc="110" dirty="0">
                <a:solidFill>
                  <a:srgbClr val="182C6C"/>
                </a:solidFill>
                <a:latin typeface="Tahoma"/>
                <a:cs typeface="Tahoma"/>
              </a:rPr>
              <a:t>волонтеров</a:t>
            </a:r>
            <a:endParaRPr sz="3000">
              <a:latin typeface="Tahoma"/>
              <a:cs typeface="Tahoma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4062981" y="1761724"/>
            <a:ext cx="4525010" cy="2837815"/>
            <a:chOff x="4062981" y="1761724"/>
            <a:chExt cx="4525010" cy="2837815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062981" y="1761724"/>
              <a:ext cx="4524762" cy="2837726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113276" y="1792223"/>
              <a:ext cx="4428744" cy="2743200"/>
            </a:xfrm>
            <a:prstGeom prst="rect">
              <a:avLst/>
            </a:prstGeom>
          </p:spPr>
        </p:pic>
      </p:grpSp>
      <p:sp>
        <p:nvSpPr>
          <p:cNvPr id="6" name="object 6"/>
          <p:cNvSpPr txBox="1"/>
          <p:nvPr/>
        </p:nvSpPr>
        <p:spPr>
          <a:xfrm>
            <a:off x="513994" y="1022984"/>
            <a:ext cx="6439535" cy="28486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</a:pPr>
            <a:r>
              <a:rPr sz="1400" spc="40" dirty="0">
                <a:latin typeface="Verdana"/>
                <a:cs typeface="Verdana"/>
              </a:rPr>
              <a:t>Алгоритмы</a:t>
            </a:r>
            <a:r>
              <a:rPr sz="1400" spc="-145" dirty="0">
                <a:latin typeface="Verdana"/>
                <a:cs typeface="Verdana"/>
              </a:rPr>
              <a:t> </a:t>
            </a:r>
            <a:r>
              <a:rPr sz="1400" spc="65" dirty="0">
                <a:latin typeface="Verdana"/>
                <a:cs typeface="Verdana"/>
              </a:rPr>
              <a:t>ДОБРО.РФ</a:t>
            </a:r>
            <a:r>
              <a:rPr sz="1400" spc="-160" dirty="0">
                <a:latin typeface="Verdana"/>
                <a:cs typeface="Verdana"/>
              </a:rPr>
              <a:t> </a:t>
            </a:r>
            <a:r>
              <a:rPr sz="1400" spc="25" dirty="0">
                <a:latin typeface="Verdana"/>
                <a:cs typeface="Verdana"/>
              </a:rPr>
              <a:t>помогают</a:t>
            </a:r>
            <a:r>
              <a:rPr sz="1400" spc="-165" dirty="0">
                <a:latin typeface="Verdana"/>
                <a:cs typeface="Verdana"/>
              </a:rPr>
              <a:t> </a:t>
            </a:r>
            <a:r>
              <a:rPr sz="1400" spc="30" dirty="0">
                <a:latin typeface="Verdana"/>
                <a:cs typeface="Verdana"/>
              </a:rPr>
              <a:t>организаторам</a:t>
            </a:r>
            <a:r>
              <a:rPr sz="1400" spc="-140" dirty="0">
                <a:latin typeface="Verdana"/>
                <a:cs typeface="Verdana"/>
              </a:rPr>
              <a:t> </a:t>
            </a:r>
            <a:r>
              <a:rPr sz="1400" spc="25" dirty="0">
                <a:latin typeface="Verdana"/>
                <a:cs typeface="Verdana"/>
              </a:rPr>
              <a:t>найти</a:t>
            </a:r>
            <a:r>
              <a:rPr sz="1400" spc="-140" dirty="0">
                <a:latin typeface="Verdana"/>
                <a:cs typeface="Verdana"/>
              </a:rPr>
              <a:t> </a:t>
            </a:r>
            <a:r>
              <a:rPr sz="1400" spc="10" dirty="0">
                <a:latin typeface="Verdana"/>
                <a:cs typeface="Verdana"/>
              </a:rPr>
              <a:t>релевантных </a:t>
            </a:r>
            <a:r>
              <a:rPr sz="1400" spc="-480" dirty="0">
                <a:latin typeface="Verdana"/>
                <a:cs typeface="Verdana"/>
              </a:rPr>
              <a:t> </a:t>
            </a:r>
            <a:r>
              <a:rPr sz="1400" spc="5" dirty="0">
                <a:latin typeface="Verdana"/>
                <a:cs typeface="Verdana"/>
              </a:rPr>
              <a:t>волонтеров,</a:t>
            </a:r>
            <a:r>
              <a:rPr sz="1400" spc="-135" dirty="0">
                <a:latin typeface="Verdana"/>
                <a:cs typeface="Verdana"/>
              </a:rPr>
              <a:t> </a:t>
            </a:r>
            <a:r>
              <a:rPr sz="1400" spc="5" dirty="0">
                <a:latin typeface="Verdana"/>
                <a:cs typeface="Verdana"/>
              </a:rPr>
              <a:t>обучить</a:t>
            </a:r>
            <a:r>
              <a:rPr sz="1400" spc="-135" dirty="0">
                <a:latin typeface="Verdana"/>
                <a:cs typeface="Verdana"/>
              </a:rPr>
              <a:t> </a:t>
            </a:r>
            <a:r>
              <a:rPr sz="1400" spc="65" dirty="0">
                <a:latin typeface="Verdana"/>
                <a:cs typeface="Verdana"/>
              </a:rPr>
              <a:t>и</a:t>
            </a:r>
            <a:r>
              <a:rPr sz="1400" spc="-140" dirty="0">
                <a:latin typeface="Verdana"/>
                <a:cs typeface="Verdana"/>
              </a:rPr>
              <a:t> </a:t>
            </a:r>
            <a:r>
              <a:rPr sz="1400" spc="5" dirty="0">
                <a:latin typeface="Verdana"/>
                <a:cs typeface="Verdana"/>
              </a:rPr>
              <a:t>удержать</a:t>
            </a:r>
            <a:r>
              <a:rPr sz="1400" spc="-130" dirty="0">
                <a:latin typeface="Verdana"/>
                <a:cs typeface="Verdana"/>
              </a:rPr>
              <a:t> </a:t>
            </a:r>
            <a:r>
              <a:rPr sz="1400" spc="-20" dirty="0">
                <a:latin typeface="Verdana"/>
                <a:cs typeface="Verdana"/>
              </a:rPr>
              <a:t>их</a:t>
            </a:r>
            <a:endParaRPr sz="1400">
              <a:latin typeface="Verdana"/>
              <a:cs typeface="Verdana"/>
            </a:endParaRPr>
          </a:p>
          <a:p>
            <a:pPr>
              <a:lnSpc>
                <a:spcPct val="100000"/>
              </a:lnSpc>
            </a:pPr>
            <a:endParaRPr sz="1700">
              <a:latin typeface="Verdana"/>
              <a:cs typeface="Verdana"/>
            </a:endParaRPr>
          </a:p>
          <a:p>
            <a:pPr marL="424815" marR="3565525" indent="-311150">
              <a:lnSpc>
                <a:spcPct val="100000"/>
              </a:lnSpc>
              <a:spcBef>
                <a:spcPts val="1190"/>
              </a:spcBef>
              <a:buFont typeface="Arial MT"/>
              <a:buChar char="●"/>
              <a:tabLst>
                <a:tab pos="424815" algn="l"/>
                <a:tab pos="425450" algn="l"/>
              </a:tabLst>
            </a:pPr>
            <a:r>
              <a:rPr sz="1300" spc="-5" dirty="0">
                <a:latin typeface="Verdana"/>
                <a:cs typeface="Verdana"/>
              </a:rPr>
              <a:t>За</a:t>
            </a:r>
            <a:r>
              <a:rPr sz="1300" spc="-114" dirty="0">
                <a:latin typeface="Verdana"/>
                <a:cs typeface="Verdana"/>
              </a:rPr>
              <a:t> </a:t>
            </a:r>
            <a:r>
              <a:rPr sz="1300" spc="25" dirty="0">
                <a:latin typeface="Verdana"/>
                <a:cs typeface="Verdana"/>
              </a:rPr>
              <a:t>всю</a:t>
            </a:r>
            <a:r>
              <a:rPr sz="1300" spc="-114" dirty="0">
                <a:latin typeface="Verdana"/>
                <a:cs typeface="Verdana"/>
              </a:rPr>
              <a:t> </a:t>
            </a:r>
            <a:r>
              <a:rPr sz="1300" spc="35" dirty="0">
                <a:latin typeface="Verdana"/>
                <a:cs typeface="Verdana"/>
              </a:rPr>
              <a:t>историю</a:t>
            </a:r>
            <a:r>
              <a:rPr sz="1300" spc="-95" dirty="0">
                <a:latin typeface="Verdana"/>
                <a:cs typeface="Verdana"/>
              </a:rPr>
              <a:t> </a:t>
            </a:r>
            <a:r>
              <a:rPr sz="1300" spc="5" dirty="0">
                <a:latin typeface="Verdana"/>
                <a:cs typeface="Verdana"/>
              </a:rPr>
              <a:t>на  </a:t>
            </a:r>
            <a:r>
              <a:rPr sz="1300" spc="55" dirty="0">
                <a:latin typeface="Verdana"/>
                <a:cs typeface="Verdana"/>
              </a:rPr>
              <a:t>ДОБРО.РФ</a:t>
            </a:r>
            <a:r>
              <a:rPr sz="1300" spc="-114" dirty="0">
                <a:latin typeface="Verdana"/>
                <a:cs typeface="Verdana"/>
              </a:rPr>
              <a:t> </a:t>
            </a:r>
            <a:r>
              <a:rPr sz="1300" spc="25" dirty="0">
                <a:latin typeface="Verdana"/>
                <a:cs typeface="Verdana"/>
              </a:rPr>
              <a:t>создано</a:t>
            </a:r>
            <a:r>
              <a:rPr sz="1300" spc="-110" dirty="0">
                <a:latin typeface="Verdana"/>
                <a:cs typeface="Verdana"/>
              </a:rPr>
              <a:t> </a:t>
            </a:r>
            <a:r>
              <a:rPr sz="1300" b="1" spc="-30" dirty="0">
                <a:latin typeface="Tahoma"/>
                <a:cs typeface="Tahoma"/>
              </a:rPr>
              <a:t>538</a:t>
            </a:r>
            <a:r>
              <a:rPr sz="1300" b="1" spc="-25" dirty="0">
                <a:latin typeface="Tahoma"/>
                <a:cs typeface="Tahoma"/>
              </a:rPr>
              <a:t> </a:t>
            </a:r>
            <a:r>
              <a:rPr sz="1300" b="1" dirty="0">
                <a:latin typeface="Tahoma"/>
                <a:cs typeface="Tahoma"/>
              </a:rPr>
              <a:t>879 </a:t>
            </a:r>
            <a:r>
              <a:rPr sz="1300" b="1" spc="-365" dirty="0">
                <a:latin typeface="Tahoma"/>
                <a:cs typeface="Tahoma"/>
              </a:rPr>
              <a:t> </a:t>
            </a:r>
            <a:r>
              <a:rPr sz="1300" spc="-10" dirty="0">
                <a:latin typeface="Verdana"/>
                <a:cs typeface="Verdana"/>
              </a:rPr>
              <a:t>вакансий.</a:t>
            </a:r>
            <a:r>
              <a:rPr sz="1300" spc="-90" dirty="0">
                <a:latin typeface="Verdana"/>
                <a:cs typeface="Verdana"/>
              </a:rPr>
              <a:t> </a:t>
            </a:r>
            <a:r>
              <a:rPr sz="1300" spc="30" dirty="0">
                <a:latin typeface="Verdana"/>
                <a:cs typeface="Verdana"/>
              </a:rPr>
              <a:t>На</a:t>
            </a:r>
            <a:r>
              <a:rPr sz="1300" spc="-120" dirty="0">
                <a:latin typeface="Verdana"/>
                <a:cs typeface="Verdana"/>
              </a:rPr>
              <a:t> </a:t>
            </a:r>
            <a:r>
              <a:rPr sz="1300" dirty="0">
                <a:latin typeface="Verdana"/>
                <a:cs typeface="Verdana"/>
              </a:rPr>
              <a:t>них</a:t>
            </a:r>
            <a:r>
              <a:rPr sz="1300" spc="-110" dirty="0">
                <a:latin typeface="Verdana"/>
                <a:cs typeface="Verdana"/>
              </a:rPr>
              <a:t> </a:t>
            </a:r>
            <a:r>
              <a:rPr sz="1300" spc="15" dirty="0">
                <a:latin typeface="Verdana"/>
                <a:cs typeface="Verdana"/>
              </a:rPr>
              <a:t>поступило </a:t>
            </a:r>
            <a:r>
              <a:rPr sz="1300" spc="-440" dirty="0">
                <a:latin typeface="Verdana"/>
                <a:cs typeface="Verdana"/>
              </a:rPr>
              <a:t> </a:t>
            </a:r>
            <a:r>
              <a:rPr sz="1300" b="1" spc="-60" dirty="0">
                <a:latin typeface="Tahoma"/>
                <a:cs typeface="Tahoma"/>
              </a:rPr>
              <a:t>5</a:t>
            </a:r>
            <a:r>
              <a:rPr sz="1300" b="1" spc="-15" dirty="0">
                <a:latin typeface="Tahoma"/>
                <a:cs typeface="Tahoma"/>
              </a:rPr>
              <a:t> </a:t>
            </a:r>
            <a:r>
              <a:rPr sz="1300" b="1" spc="-150" dirty="0">
                <a:latin typeface="Tahoma"/>
                <a:cs typeface="Tahoma"/>
              </a:rPr>
              <a:t>125</a:t>
            </a:r>
            <a:r>
              <a:rPr sz="1300" b="1" spc="-15" dirty="0">
                <a:latin typeface="Tahoma"/>
                <a:cs typeface="Tahoma"/>
              </a:rPr>
              <a:t> </a:t>
            </a:r>
            <a:r>
              <a:rPr sz="1300" b="1" dirty="0">
                <a:latin typeface="Tahoma"/>
                <a:cs typeface="Tahoma"/>
              </a:rPr>
              <a:t>6</a:t>
            </a:r>
            <a:r>
              <a:rPr sz="1300" b="1" spc="-15" dirty="0">
                <a:latin typeface="Tahoma"/>
                <a:cs typeface="Tahoma"/>
              </a:rPr>
              <a:t>79</a:t>
            </a:r>
            <a:r>
              <a:rPr sz="1300" b="1" spc="-55" dirty="0">
                <a:latin typeface="Tahoma"/>
                <a:cs typeface="Tahoma"/>
              </a:rPr>
              <a:t> </a:t>
            </a:r>
            <a:r>
              <a:rPr sz="1300" spc="10" dirty="0">
                <a:latin typeface="Verdana"/>
                <a:cs typeface="Verdana"/>
              </a:rPr>
              <a:t>з</a:t>
            </a:r>
            <a:r>
              <a:rPr sz="1300" spc="-10" dirty="0">
                <a:latin typeface="Verdana"/>
                <a:cs typeface="Verdana"/>
              </a:rPr>
              <a:t>а</a:t>
            </a:r>
            <a:r>
              <a:rPr sz="1300" spc="-20" dirty="0">
                <a:latin typeface="Verdana"/>
                <a:cs typeface="Verdana"/>
              </a:rPr>
              <a:t>я</a:t>
            </a:r>
            <a:r>
              <a:rPr sz="1300" spc="10" dirty="0">
                <a:latin typeface="Verdana"/>
                <a:cs typeface="Verdana"/>
              </a:rPr>
              <a:t>в</a:t>
            </a:r>
            <a:r>
              <a:rPr sz="1300" spc="5" dirty="0">
                <a:latin typeface="Verdana"/>
                <a:cs typeface="Verdana"/>
              </a:rPr>
              <a:t>ок</a:t>
            </a:r>
            <a:r>
              <a:rPr sz="1300" spc="-105" dirty="0">
                <a:latin typeface="Verdana"/>
                <a:cs typeface="Verdana"/>
              </a:rPr>
              <a:t> </a:t>
            </a:r>
            <a:r>
              <a:rPr sz="1300" dirty="0">
                <a:latin typeface="Verdana"/>
                <a:cs typeface="Verdana"/>
              </a:rPr>
              <a:t>от  </a:t>
            </a:r>
            <a:r>
              <a:rPr sz="1300" spc="25" dirty="0">
                <a:latin typeface="Verdana"/>
                <a:cs typeface="Verdana"/>
              </a:rPr>
              <a:t>волонтеров</a:t>
            </a:r>
            <a:endParaRPr sz="1300">
              <a:latin typeface="Verdana"/>
              <a:cs typeface="Verdana"/>
            </a:endParaRPr>
          </a:p>
          <a:p>
            <a:pPr marL="424815" marR="3703320" indent="-311150">
              <a:lnSpc>
                <a:spcPct val="100000"/>
              </a:lnSpc>
              <a:buChar char="●"/>
              <a:tabLst>
                <a:tab pos="424815" algn="l"/>
                <a:tab pos="425450" algn="l"/>
              </a:tabLst>
            </a:pPr>
            <a:r>
              <a:rPr sz="1300" spc="45" dirty="0">
                <a:latin typeface="Verdana"/>
                <a:cs typeface="Verdana"/>
              </a:rPr>
              <a:t>Средний </a:t>
            </a:r>
            <a:r>
              <a:rPr sz="1300" spc="20" dirty="0">
                <a:latin typeface="Verdana"/>
                <a:cs typeface="Verdana"/>
              </a:rPr>
              <a:t>уровень </a:t>
            </a:r>
            <a:r>
              <a:rPr sz="1300" spc="25" dirty="0">
                <a:latin typeface="Verdana"/>
                <a:cs typeface="Verdana"/>
              </a:rPr>
              <a:t> </a:t>
            </a:r>
            <a:r>
              <a:rPr sz="1300" spc="35" dirty="0">
                <a:latin typeface="Verdana"/>
                <a:cs typeface="Verdana"/>
              </a:rPr>
              <a:t>обе</a:t>
            </a:r>
            <a:r>
              <a:rPr sz="1300" spc="40" dirty="0">
                <a:latin typeface="Verdana"/>
                <a:cs typeface="Verdana"/>
              </a:rPr>
              <a:t>сп</a:t>
            </a:r>
            <a:r>
              <a:rPr sz="1300" spc="5" dirty="0">
                <a:latin typeface="Verdana"/>
                <a:cs typeface="Verdana"/>
              </a:rPr>
              <a:t>е</a:t>
            </a:r>
            <a:r>
              <a:rPr sz="1300" spc="10" dirty="0">
                <a:latin typeface="Verdana"/>
                <a:cs typeface="Verdana"/>
              </a:rPr>
              <a:t>ч</a:t>
            </a:r>
            <a:r>
              <a:rPr sz="1300" spc="35" dirty="0">
                <a:latin typeface="Verdana"/>
                <a:cs typeface="Verdana"/>
              </a:rPr>
              <a:t>ен</a:t>
            </a:r>
            <a:r>
              <a:rPr sz="1300" spc="40" dirty="0">
                <a:latin typeface="Verdana"/>
                <a:cs typeface="Verdana"/>
              </a:rPr>
              <a:t>но</a:t>
            </a:r>
            <a:r>
              <a:rPr sz="1300" spc="20" dirty="0">
                <a:latin typeface="Verdana"/>
                <a:cs typeface="Verdana"/>
              </a:rPr>
              <a:t>сти</a:t>
            </a:r>
            <a:r>
              <a:rPr sz="1300" spc="-114" dirty="0">
                <a:latin typeface="Verdana"/>
                <a:cs typeface="Verdana"/>
              </a:rPr>
              <a:t> </a:t>
            </a:r>
            <a:r>
              <a:rPr sz="1300" spc="10" dirty="0">
                <a:latin typeface="Verdana"/>
                <a:cs typeface="Verdana"/>
              </a:rPr>
              <a:t>з</a:t>
            </a:r>
            <a:r>
              <a:rPr sz="1300" spc="-10" dirty="0">
                <a:latin typeface="Verdana"/>
                <a:cs typeface="Verdana"/>
              </a:rPr>
              <a:t>а</a:t>
            </a:r>
            <a:r>
              <a:rPr sz="1300" spc="-20" dirty="0">
                <a:latin typeface="Verdana"/>
                <a:cs typeface="Verdana"/>
              </a:rPr>
              <a:t>я</a:t>
            </a:r>
            <a:r>
              <a:rPr sz="1300" spc="10" dirty="0">
                <a:latin typeface="Verdana"/>
                <a:cs typeface="Verdana"/>
              </a:rPr>
              <a:t>в</a:t>
            </a:r>
            <a:r>
              <a:rPr sz="1300" spc="25" dirty="0">
                <a:latin typeface="Verdana"/>
                <a:cs typeface="Verdana"/>
              </a:rPr>
              <a:t>ками  </a:t>
            </a:r>
            <a:r>
              <a:rPr sz="1300" spc="10" dirty="0">
                <a:latin typeface="Verdana"/>
                <a:cs typeface="Verdana"/>
              </a:rPr>
              <a:t>з</a:t>
            </a:r>
            <a:r>
              <a:rPr sz="1300" spc="-10" dirty="0">
                <a:latin typeface="Verdana"/>
                <a:cs typeface="Verdana"/>
              </a:rPr>
              <a:t>а</a:t>
            </a:r>
            <a:r>
              <a:rPr sz="1300" spc="-20" dirty="0">
                <a:latin typeface="Verdana"/>
                <a:cs typeface="Verdana"/>
              </a:rPr>
              <a:t>я</a:t>
            </a:r>
            <a:r>
              <a:rPr sz="1300" spc="10" dirty="0">
                <a:latin typeface="Verdana"/>
                <a:cs typeface="Verdana"/>
              </a:rPr>
              <a:t>в</a:t>
            </a:r>
            <a:r>
              <a:rPr sz="1300" spc="20" dirty="0">
                <a:latin typeface="Verdana"/>
                <a:cs typeface="Verdana"/>
              </a:rPr>
              <a:t>ленны</a:t>
            </a:r>
            <a:r>
              <a:rPr sz="1300" spc="-90" dirty="0">
                <a:latin typeface="Verdana"/>
                <a:cs typeface="Verdana"/>
              </a:rPr>
              <a:t>х</a:t>
            </a:r>
            <a:r>
              <a:rPr sz="1300" spc="-100" dirty="0">
                <a:latin typeface="Verdana"/>
                <a:cs typeface="Verdana"/>
              </a:rPr>
              <a:t> </a:t>
            </a:r>
            <a:r>
              <a:rPr sz="1300" spc="40" dirty="0">
                <a:latin typeface="Verdana"/>
                <a:cs typeface="Verdana"/>
              </a:rPr>
              <a:t>по</a:t>
            </a:r>
            <a:r>
              <a:rPr sz="1300" spc="35" dirty="0">
                <a:latin typeface="Verdana"/>
                <a:cs typeface="Verdana"/>
              </a:rPr>
              <a:t>требно</a:t>
            </a:r>
            <a:r>
              <a:rPr sz="1300" spc="5" dirty="0">
                <a:latin typeface="Verdana"/>
                <a:cs typeface="Verdana"/>
              </a:rPr>
              <a:t>сте</a:t>
            </a:r>
            <a:r>
              <a:rPr sz="1300" spc="40" dirty="0">
                <a:latin typeface="Verdana"/>
                <a:cs typeface="Verdana"/>
              </a:rPr>
              <a:t>й  ор</a:t>
            </a:r>
            <a:r>
              <a:rPr sz="1300" spc="20" dirty="0">
                <a:latin typeface="Verdana"/>
                <a:cs typeface="Verdana"/>
              </a:rPr>
              <a:t>г</a:t>
            </a:r>
            <a:r>
              <a:rPr sz="1300" spc="25" dirty="0">
                <a:latin typeface="Verdana"/>
                <a:cs typeface="Verdana"/>
              </a:rPr>
              <a:t>ан</a:t>
            </a:r>
            <a:r>
              <a:rPr sz="1300" spc="15" dirty="0">
                <a:latin typeface="Verdana"/>
                <a:cs typeface="Verdana"/>
              </a:rPr>
              <a:t>изаторов</a:t>
            </a:r>
            <a:r>
              <a:rPr sz="1300" spc="-110" dirty="0">
                <a:latin typeface="Verdana"/>
                <a:cs typeface="Verdana"/>
              </a:rPr>
              <a:t> </a:t>
            </a:r>
            <a:r>
              <a:rPr sz="1300" spc="15" dirty="0">
                <a:latin typeface="Verdana"/>
                <a:cs typeface="Verdana"/>
              </a:rPr>
              <a:t>в</a:t>
            </a:r>
            <a:r>
              <a:rPr sz="1300" spc="-120" dirty="0">
                <a:latin typeface="Verdana"/>
                <a:cs typeface="Verdana"/>
              </a:rPr>
              <a:t> </a:t>
            </a:r>
            <a:r>
              <a:rPr sz="1300" spc="-100" dirty="0">
                <a:latin typeface="Verdana"/>
                <a:cs typeface="Verdana"/>
              </a:rPr>
              <a:t>2</a:t>
            </a:r>
            <a:r>
              <a:rPr sz="1300" spc="20" dirty="0">
                <a:latin typeface="Verdana"/>
                <a:cs typeface="Verdana"/>
              </a:rPr>
              <a:t>0</a:t>
            </a:r>
            <a:r>
              <a:rPr sz="1300" spc="-100" dirty="0">
                <a:latin typeface="Verdana"/>
                <a:cs typeface="Verdana"/>
              </a:rPr>
              <a:t>2</a:t>
            </a:r>
            <a:r>
              <a:rPr sz="1300" spc="-90" dirty="0">
                <a:latin typeface="Verdana"/>
                <a:cs typeface="Verdana"/>
              </a:rPr>
              <a:t>2</a:t>
            </a:r>
            <a:r>
              <a:rPr sz="1300" spc="-105" dirty="0">
                <a:latin typeface="Verdana"/>
                <a:cs typeface="Verdana"/>
              </a:rPr>
              <a:t> </a:t>
            </a:r>
            <a:r>
              <a:rPr sz="1300" spc="-10" dirty="0">
                <a:latin typeface="Verdana"/>
                <a:cs typeface="Verdana"/>
              </a:rPr>
              <a:t>г</a:t>
            </a:r>
            <a:r>
              <a:rPr sz="1300" spc="5" dirty="0">
                <a:latin typeface="Verdana"/>
                <a:cs typeface="Verdana"/>
              </a:rPr>
              <a:t>оду</a:t>
            </a:r>
            <a:endParaRPr sz="1300">
              <a:latin typeface="Verdana"/>
              <a:cs typeface="Verdana"/>
            </a:endParaRPr>
          </a:p>
          <a:p>
            <a:pPr marL="424815">
              <a:lnSpc>
                <a:spcPct val="100000"/>
              </a:lnSpc>
              <a:spcBef>
                <a:spcPts val="5"/>
              </a:spcBef>
            </a:pPr>
            <a:r>
              <a:rPr sz="1300" spc="-5" dirty="0">
                <a:latin typeface="Verdana"/>
                <a:cs typeface="Verdana"/>
              </a:rPr>
              <a:t>—</a:t>
            </a:r>
            <a:r>
              <a:rPr sz="1300" spc="-125" dirty="0">
                <a:latin typeface="Verdana"/>
                <a:cs typeface="Verdana"/>
              </a:rPr>
              <a:t> </a:t>
            </a:r>
            <a:r>
              <a:rPr sz="1300" b="1" spc="-170" dirty="0">
                <a:latin typeface="Tahoma"/>
                <a:cs typeface="Tahoma"/>
              </a:rPr>
              <a:t>75%</a:t>
            </a:r>
            <a:endParaRPr sz="13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00608" y="424941"/>
            <a:ext cx="188150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55" dirty="0">
                <a:solidFill>
                  <a:srgbClr val="214AC1"/>
                </a:solidFill>
                <a:latin typeface="Tahoma"/>
                <a:cs typeface="Tahoma"/>
              </a:rPr>
              <a:t>Добро.Журнал</a:t>
            </a:r>
            <a:endParaRPr sz="1800">
              <a:latin typeface="Tahoma"/>
              <a:cs typeface="Tahom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09752" y="1243330"/>
            <a:ext cx="4034790" cy="23736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29565" indent="-317500">
              <a:lnSpc>
                <a:spcPct val="100000"/>
              </a:lnSpc>
              <a:spcBef>
                <a:spcPts val="105"/>
              </a:spcBef>
              <a:buFont typeface="Times New Roman"/>
              <a:buChar char="●"/>
              <a:tabLst>
                <a:tab pos="329565" algn="l"/>
                <a:tab pos="330200" algn="l"/>
              </a:tabLst>
            </a:pPr>
            <a:r>
              <a:rPr sz="1400" spc="30" dirty="0">
                <a:latin typeface="Verdana"/>
                <a:cs typeface="Verdana"/>
              </a:rPr>
              <a:t>Собс</a:t>
            </a:r>
            <a:r>
              <a:rPr sz="1400" spc="15" dirty="0">
                <a:latin typeface="Verdana"/>
                <a:cs typeface="Verdana"/>
              </a:rPr>
              <a:t>т</a:t>
            </a:r>
            <a:r>
              <a:rPr sz="1400" spc="25" dirty="0">
                <a:latin typeface="Verdana"/>
                <a:cs typeface="Verdana"/>
              </a:rPr>
              <a:t>в</a:t>
            </a:r>
            <a:r>
              <a:rPr sz="1400" spc="15" dirty="0">
                <a:latin typeface="Verdana"/>
                <a:cs typeface="Verdana"/>
              </a:rPr>
              <a:t>е</a:t>
            </a:r>
            <a:r>
              <a:rPr sz="1400" spc="50" dirty="0">
                <a:latin typeface="Verdana"/>
                <a:cs typeface="Verdana"/>
              </a:rPr>
              <a:t>нн</a:t>
            </a:r>
            <a:r>
              <a:rPr sz="1400" spc="40" dirty="0">
                <a:latin typeface="Verdana"/>
                <a:cs typeface="Verdana"/>
              </a:rPr>
              <a:t>о</a:t>
            </a:r>
            <a:r>
              <a:rPr sz="1400" spc="30" dirty="0">
                <a:latin typeface="Verdana"/>
                <a:cs typeface="Verdana"/>
              </a:rPr>
              <a:t>е</a:t>
            </a:r>
            <a:r>
              <a:rPr sz="1400" spc="-150" dirty="0">
                <a:latin typeface="Verdana"/>
                <a:cs typeface="Verdana"/>
              </a:rPr>
              <a:t> </a:t>
            </a:r>
            <a:r>
              <a:rPr sz="1400" spc="90" dirty="0">
                <a:latin typeface="Verdana"/>
                <a:cs typeface="Verdana"/>
              </a:rPr>
              <a:t>С</a:t>
            </a:r>
            <a:r>
              <a:rPr sz="1400" spc="110" dirty="0">
                <a:latin typeface="Verdana"/>
                <a:cs typeface="Verdana"/>
              </a:rPr>
              <a:t>М</a:t>
            </a:r>
            <a:r>
              <a:rPr sz="1400" spc="105" dirty="0">
                <a:latin typeface="Verdana"/>
                <a:cs typeface="Verdana"/>
              </a:rPr>
              <a:t>И</a:t>
            </a:r>
            <a:endParaRPr sz="1400">
              <a:latin typeface="Verdana"/>
              <a:cs typeface="Verdana"/>
            </a:endParaRPr>
          </a:p>
          <a:p>
            <a:pPr>
              <a:lnSpc>
                <a:spcPct val="100000"/>
              </a:lnSpc>
              <a:spcBef>
                <a:spcPts val="35"/>
              </a:spcBef>
              <a:buFont typeface="Times New Roman"/>
              <a:buChar char="●"/>
            </a:pPr>
            <a:endParaRPr sz="1350">
              <a:latin typeface="Verdana"/>
              <a:cs typeface="Verdana"/>
            </a:endParaRPr>
          </a:p>
          <a:p>
            <a:pPr marL="329565" marR="128270" indent="-317500">
              <a:lnSpc>
                <a:spcPct val="100000"/>
              </a:lnSpc>
              <a:buFont typeface="Times New Roman"/>
              <a:buChar char="●"/>
              <a:tabLst>
                <a:tab pos="329565" algn="l"/>
                <a:tab pos="330200" algn="l"/>
              </a:tabLst>
            </a:pPr>
            <a:r>
              <a:rPr sz="1400" spc="35" dirty="0">
                <a:latin typeface="Verdana"/>
                <a:cs typeface="Verdana"/>
              </a:rPr>
              <a:t>Возможность</a:t>
            </a:r>
            <a:r>
              <a:rPr sz="1400" spc="-150" dirty="0">
                <a:latin typeface="Verdana"/>
                <a:cs typeface="Verdana"/>
              </a:rPr>
              <a:t> </a:t>
            </a:r>
            <a:r>
              <a:rPr sz="1400" spc="10" dirty="0">
                <a:latin typeface="Verdana"/>
                <a:cs typeface="Verdana"/>
              </a:rPr>
              <a:t>публиковать</a:t>
            </a:r>
            <a:r>
              <a:rPr sz="1400" spc="-160" dirty="0">
                <a:latin typeface="Verdana"/>
                <a:cs typeface="Verdana"/>
              </a:rPr>
              <a:t> </a:t>
            </a:r>
            <a:r>
              <a:rPr sz="1400" spc="20" dirty="0">
                <a:latin typeface="Verdana"/>
                <a:cs typeface="Verdana"/>
              </a:rPr>
              <a:t>материалы </a:t>
            </a:r>
            <a:r>
              <a:rPr sz="1400" spc="-475" dirty="0">
                <a:latin typeface="Verdana"/>
                <a:cs typeface="Verdana"/>
              </a:rPr>
              <a:t> </a:t>
            </a:r>
            <a:r>
              <a:rPr sz="1400" spc="20" dirty="0">
                <a:latin typeface="Verdana"/>
                <a:cs typeface="Verdana"/>
              </a:rPr>
              <a:t>для</a:t>
            </a:r>
            <a:r>
              <a:rPr sz="1400" spc="-135" dirty="0">
                <a:latin typeface="Verdana"/>
                <a:cs typeface="Verdana"/>
              </a:rPr>
              <a:t> </a:t>
            </a:r>
            <a:r>
              <a:rPr sz="1400" spc="40" dirty="0">
                <a:latin typeface="Verdana"/>
                <a:cs typeface="Verdana"/>
              </a:rPr>
              <a:t>люб</a:t>
            </a:r>
            <a:r>
              <a:rPr sz="1400" spc="25" dirty="0">
                <a:latin typeface="Verdana"/>
                <a:cs typeface="Verdana"/>
              </a:rPr>
              <a:t>о</a:t>
            </a:r>
            <a:r>
              <a:rPr sz="1400" spc="5" dirty="0">
                <a:latin typeface="Verdana"/>
                <a:cs typeface="Verdana"/>
              </a:rPr>
              <a:t>г</a:t>
            </a:r>
            <a:r>
              <a:rPr sz="1400" spc="40" dirty="0">
                <a:latin typeface="Verdana"/>
                <a:cs typeface="Verdana"/>
              </a:rPr>
              <a:t>о</a:t>
            </a:r>
            <a:r>
              <a:rPr sz="1400" spc="-150" dirty="0">
                <a:latin typeface="Verdana"/>
                <a:cs typeface="Verdana"/>
              </a:rPr>
              <a:t> </a:t>
            </a:r>
            <a:r>
              <a:rPr sz="1400" spc="40" dirty="0">
                <a:latin typeface="Verdana"/>
                <a:cs typeface="Verdana"/>
              </a:rPr>
              <a:t>ж</a:t>
            </a:r>
            <a:r>
              <a:rPr sz="1400" spc="10" dirty="0">
                <a:latin typeface="Verdana"/>
                <a:cs typeface="Verdana"/>
              </a:rPr>
              <a:t>ел</a:t>
            </a:r>
            <a:r>
              <a:rPr sz="1400" spc="-5" dirty="0">
                <a:latin typeface="Verdana"/>
                <a:cs typeface="Verdana"/>
              </a:rPr>
              <a:t>а</a:t>
            </a:r>
            <a:r>
              <a:rPr sz="1400" spc="35" dirty="0">
                <a:latin typeface="Verdana"/>
                <a:cs typeface="Verdana"/>
              </a:rPr>
              <a:t>ющего</a:t>
            </a:r>
            <a:endParaRPr sz="1400">
              <a:latin typeface="Verdana"/>
              <a:cs typeface="Verdana"/>
            </a:endParaRPr>
          </a:p>
          <a:p>
            <a:pPr>
              <a:lnSpc>
                <a:spcPct val="100000"/>
              </a:lnSpc>
              <a:spcBef>
                <a:spcPts val="45"/>
              </a:spcBef>
              <a:buFont typeface="Times New Roman"/>
              <a:buChar char="●"/>
            </a:pPr>
            <a:endParaRPr sz="1350">
              <a:latin typeface="Verdana"/>
              <a:cs typeface="Verdana"/>
            </a:endParaRPr>
          </a:p>
          <a:p>
            <a:pPr marL="329565" indent="-317500">
              <a:lnSpc>
                <a:spcPct val="100000"/>
              </a:lnSpc>
              <a:buFont typeface="Times New Roman"/>
              <a:buChar char="●"/>
              <a:tabLst>
                <a:tab pos="329565" algn="l"/>
                <a:tab pos="330200" algn="l"/>
              </a:tabLst>
            </a:pPr>
            <a:r>
              <a:rPr sz="1400" spc="90" dirty="0">
                <a:latin typeface="Verdana"/>
                <a:cs typeface="Verdana"/>
              </a:rPr>
              <a:t>О</a:t>
            </a:r>
            <a:r>
              <a:rPr sz="1400" spc="15" dirty="0">
                <a:latin typeface="Verdana"/>
                <a:cs typeface="Verdana"/>
              </a:rPr>
              <a:t>к</a:t>
            </a:r>
            <a:r>
              <a:rPr sz="1400" spc="10" dirty="0">
                <a:latin typeface="Verdana"/>
                <a:cs typeface="Verdana"/>
              </a:rPr>
              <a:t>о</a:t>
            </a:r>
            <a:r>
              <a:rPr sz="1400" spc="30" dirty="0">
                <a:latin typeface="Verdana"/>
                <a:cs typeface="Verdana"/>
              </a:rPr>
              <a:t>ло</a:t>
            </a:r>
            <a:r>
              <a:rPr sz="1400" spc="-150" dirty="0">
                <a:latin typeface="Verdana"/>
                <a:cs typeface="Verdana"/>
              </a:rPr>
              <a:t> </a:t>
            </a:r>
            <a:r>
              <a:rPr sz="1400" spc="-105" dirty="0">
                <a:latin typeface="Verdana"/>
                <a:cs typeface="Verdana"/>
              </a:rPr>
              <a:t>2</a:t>
            </a:r>
            <a:r>
              <a:rPr sz="1400" spc="25" dirty="0">
                <a:latin typeface="Verdana"/>
                <a:cs typeface="Verdana"/>
              </a:rPr>
              <a:t>00</a:t>
            </a:r>
            <a:r>
              <a:rPr sz="1400" spc="35" dirty="0">
                <a:latin typeface="Verdana"/>
                <a:cs typeface="Verdana"/>
              </a:rPr>
              <a:t>0</a:t>
            </a:r>
            <a:r>
              <a:rPr sz="1400" spc="-130" dirty="0">
                <a:latin typeface="Verdana"/>
                <a:cs typeface="Verdana"/>
              </a:rPr>
              <a:t> </a:t>
            </a:r>
            <a:r>
              <a:rPr sz="1400" spc="40" dirty="0">
                <a:latin typeface="Verdana"/>
                <a:cs typeface="Verdana"/>
              </a:rPr>
              <a:t>блогер</a:t>
            </a:r>
            <a:r>
              <a:rPr sz="1400" spc="30" dirty="0">
                <a:latin typeface="Verdana"/>
                <a:cs typeface="Verdana"/>
              </a:rPr>
              <a:t>о</a:t>
            </a:r>
            <a:r>
              <a:rPr sz="1400" spc="20" dirty="0">
                <a:latin typeface="Verdana"/>
                <a:cs typeface="Verdana"/>
              </a:rPr>
              <a:t>в</a:t>
            </a:r>
            <a:endParaRPr sz="1400">
              <a:latin typeface="Verdana"/>
              <a:cs typeface="Verdana"/>
            </a:endParaRPr>
          </a:p>
          <a:p>
            <a:pPr>
              <a:lnSpc>
                <a:spcPct val="100000"/>
              </a:lnSpc>
              <a:spcBef>
                <a:spcPts val="35"/>
              </a:spcBef>
              <a:buFont typeface="Times New Roman"/>
              <a:buChar char="●"/>
            </a:pPr>
            <a:endParaRPr sz="1350">
              <a:latin typeface="Verdana"/>
              <a:cs typeface="Verdana"/>
            </a:endParaRPr>
          </a:p>
          <a:p>
            <a:pPr marL="329565" marR="5080" indent="-317500">
              <a:lnSpc>
                <a:spcPct val="100000"/>
              </a:lnSpc>
              <a:spcBef>
                <a:spcPts val="5"/>
              </a:spcBef>
              <a:buFont typeface="Times New Roman"/>
              <a:buChar char="●"/>
              <a:tabLst>
                <a:tab pos="329565" algn="l"/>
                <a:tab pos="330200" algn="l"/>
              </a:tabLst>
            </a:pPr>
            <a:r>
              <a:rPr sz="1400" spc="90" dirty="0">
                <a:latin typeface="Verdana"/>
                <a:cs typeface="Verdana"/>
              </a:rPr>
              <a:t>В</a:t>
            </a:r>
            <a:r>
              <a:rPr sz="1400" spc="-130" dirty="0">
                <a:latin typeface="Verdana"/>
                <a:cs typeface="Verdana"/>
              </a:rPr>
              <a:t> </a:t>
            </a:r>
            <a:r>
              <a:rPr sz="1400" spc="5" dirty="0">
                <a:latin typeface="Verdana"/>
                <a:cs typeface="Verdana"/>
              </a:rPr>
              <a:t>каждую</a:t>
            </a:r>
            <a:r>
              <a:rPr sz="1400" spc="-150" dirty="0">
                <a:latin typeface="Verdana"/>
                <a:cs typeface="Verdana"/>
              </a:rPr>
              <a:t> </a:t>
            </a:r>
            <a:r>
              <a:rPr sz="1400" spc="-5" dirty="0">
                <a:latin typeface="Verdana"/>
                <a:cs typeface="Verdana"/>
              </a:rPr>
              <a:t>ст</a:t>
            </a:r>
            <a:r>
              <a:rPr sz="1400" spc="-15" dirty="0">
                <a:latin typeface="Verdana"/>
                <a:cs typeface="Verdana"/>
              </a:rPr>
              <a:t>а</a:t>
            </a:r>
            <a:r>
              <a:rPr sz="1400" dirty="0">
                <a:latin typeface="Verdana"/>
                <a:cs typeface="Verdana"/>
              </a:rPr>
              <a:t>тью</a:t>
            </a:r>
            <a:r>
              <a:rPr sz="1400" spc="-140" dirty="0">
                <a:latin typeface="Verdana"/>
                <a:cs typeface="Verdana"/>
              </a:rPr>
              <a:t> </a:t>
            </a:r>
            <a:r>
              <a:rPr sz="1400" spc="55" dirty="0">
                <a:latin typeface="Verdana"/>
                <a:cs typeface="Verdana"/>
              </a:rPr>
              <a:t>и</a:t>
            </a:r>
            <a:r>
              <a:rPr sz="1400" spc="15" dirty="0">
                <a:latin typeface="Verdana"/>
                <a:cs typeface="Verdana"/>
              </a:rPr>
              <a:t>нт</a:t>
            </a:r>
            <a:r>
              <a:rPr sz="1400" spc="10" dirty="0">
                <a:latin typeface="Verdana"/>
                <a:cs typeface="Verdana"/>
              </a:rPr>
              <a:t>е</a:t>
            </a:r>
            <a:r>
              <a:rPr sz="1400" spc="5" dirty="0">
                <a:latin typeface="Verdana"/>
                <a:cs typeface="Verdana"/>
              </a:rPr>
              <a:t>г</a:t>
            </a:r>
            <a:r>
              <a:rPr sz="1400" spc="75" dirty="0">
                <a:latin typeface="Verdana"/>
                <a:cs typeface="Verdana"/>
              </a:rPr>
              <a:t>р</a:t>
            </a:r>
            <a:r>
              <a:rPr sz="1400" spc="70" dirty="0">
                <a:latin typeface="Verdana"/>
                <a:cs typeface="Verdana"/>
              </a:rPr>
              <a:t>и</a:t>
            </a:r>
            <a:r>
              <a:rPr sz="1400" spc="65" dirty="0">
                <a:latin typeface="Verdana"/>
                <a:cs typeface="Verdana"/>
              </a:rPr>
              <a:t>р</a:t>
            </a:r>
            <a:r>
              <a:rPr sz="1400" spc="55" dirty="0">
                <a:latin typeface="Verdana"/>
                <a:cs typeface="Verdana"/>
              </a:rPr>
              <a:t>о</a:t>
            </a:r>
            <a:r>
              <a:rPr sz="1400" spc="5" dirty="0">
                <a:latin typeface="Verdana"/>
                <a:cs typeface="Verdana"/>
              </a:rPr>
              <a:t>вана  </a:t>
            </a:r>
            <a:r>
              <a:rPr sz="1400" spc="-15" dirty="0">
                <a:latin typeface="Verdana"/>
                <a:cs typeface="Verdana"/>
              </a:rPr>
              <a:t>ав</a:t>
            </a:r>
            <a:r>
              <a:rPr sz="1400" spc="-20" dirty="0">
                <a:latin typeface="Verdana"/>
                <a:cs typeface="Verdana"/>
              </a:rPr>
              <a:t>т</a:t>
            </a:r>
            <a:r>
              <a:rPr sz="1400" spc="30" dirty="0">
                <a:latin typeface="Verdana"/>
                <a:cs typeface="Verdana"/>
              </a:rPr>
              <a:t>о</a:t>
            </a:r>
            <a:r>
              <a:rPr sz="1400" spc="120" dirty="0">
                <a:latin typeface="Verdana"/>
                <a:cs typeface="Verdana"/>
              </a:rPr>
              <a:t>м</a:t>
            </a:r>
            <a:r>
              <a:rPr sz="1400" spc="-30" dirty="0">
                <a:latin typeface="Verdana"/>
                <a:cs typeface="Verdana"/>
              </a:rPr>
              <a:t>а</a:t>
            </a:r>
            <a:r>
              <a:rPr sz="1400" spc="-35" dirty="0">
                <a:latin typeface="Verdana"/>
                <a:cs typeface="Verdana"/>
              </a:rPr>
              <a:t>т</a:t>
            </a:r>
            <a:r>
              <a:rPr sz="1400" spc="55" dirty="0">
                <a:latin typeface="Verdana"/>
                <a:cs typeface="Verdana"/>
              </a:rPr>
              <a:t>и</a:t>
            </a:r>
            <a:r>
              <a:rPr sz="1400" spc="10" dirty="0">
                <a:latin typeface="Verdana"/>
                <a:cs typeface="Verdana"/>
              </a:rPr>
              <a:t>ч</a:t>
            </a:r>
            <a:r>
              <a:rPr sz="1400" spc="5" dirty="0">
                <a:latin typeface="Verdana"/>
                <a:cs typeface="Verdana"/>
              </a:rPr>
              <a:t>е</a:t>
            </a:r>
            <a:r>
              <a:rPr sz="1400" dirty="0">
                <a:latin typeface="Verdana"/>
                <a:cs typeface="Verdana"/>
              </a:rPr>
              <a:t>ская</a:t>
            </a:r>
            <a:r>
              <a:rPr sz="1400" spc="-160" dirty="0">
                <a:latin typeface="Verdana"/>
                <a:cs typeface="Verdana"/>
              </a:rPr>
              <a:t> </a:t>
            </a:r>
            <a:r>
              <a:rPr sz="1400" spc="45" dirty="0">
                <a:latin typeface="Verdana"/>
                <a:cs typeface="Verdana"/>
              </a:rPr>
              <a:t>по</a:t>
            </a:r>
            <a:r>
              <a:rPr sz="1400" spc="35" dirty="0">
                <a:latin typeface="Verdana"/>
                <a:cs typeface="Verdana"/>
              </a:rPr>
              <a:t>д</a:t>
            </a:r>
            <a:r>
              <a:rPr sz="1400" spc="50" dirty="0">
                <a:latin typeface="Verdana"/>
                <a:cs typeface="Verdana"/>
              </a:rPr>
              <a:t>б</a:t>
            </a:r>
            <a:r>
              <a:rPr sz="1400" spc="40" dirty="0">
                <a:latin typeface="Verdana"/>
                <a:cs typeface="Verdana"/>
              </a:rPr>
              <a:t>о</a:t>
            </a:r>
            <a:r>
              <a:rPr sz="1400" spc="15" dirty="0">
                <a:latin typeface="Verdana"/>
                <a:cs typeface="Verdana"/>
              </a:rPr>
              <a:t>рка</a:t>
            </a:r>
            <a:r>
              <a:rPr sz="1400" spc="-150" dirty="0">
                <a:latin typeface="Verdana"/>
                <a:cs typeface="Verdana"/>
              </a:rPr>
              <a:t> </a:t>
            </a:r>
            <a:r>
              <a:rPr sz="1400" spc="30" dirty="0">
                <a:latin typeface="Verdana"/>
                <a:cs typeface="Verdana"/>
              </a:rPr>
              <a:t>на</a:t>
            </a:r>
            <a:r>
              <a:rPr sz="1400" spc="25" dirty="0">
                <a:latin typeface="Verdana"/>
                <a:cs typeface="Verdana"/>
              </a:rPr>
              <a:t>и</a:t>
            </a:r>
            <a:r>
              <a:rPr sz="1400" spc="50" dirty="0">
                <a:latin typeface="Verdana"/>
                <a:cs typeface="Verdana"/>
              </a:rPr>
              <a:t>б</a:t>
            </a:r>
            <a:r>
              <a:rPr sz="1400" spc="40" dirty="0">
                <a:latin typeface="Verdana"/>
                <a:cs typeface="Verdana"/>
              </a:rPr>
              <a:t>о</a:t>
            </a:r>
            <a:r>
              <a:rPr sz="1400" spc="20" dirty="0">
                <a:latin typeface="Verdana"/>
                <a:cs typeface="Verdana"/>
              </a:rPr>
              <a:t>лее  </a:t>
            </a:r>
            <a:r>
              <a:rPr sz="1400" spc="55" dirty="0">
                <a:latin typeface="Verdana"/>
                <a:cs typeface="Verdana"/>
              </a:rPr>
              <a:t>и</a:t>
            </a:r>
            <a:r>
              <a:rPr sz="1400" spc="15" dirty="0">
                <a:latin typeface="Verdana"/>
                <a:cs typeface="Verdana"/>
              </a:rPr>
              <a:t>нт</a:t>
            </a:r>
            <a:r>
              <a:rPr sz="1400" spc="10" dirty="0">
                <a:latin typeface="Verdana"/>
                <a:cs typeface="Verdana"/>
              </a:rPr>
              <a:t>е</a:t>
            </a:r>
            <a:r>
              <a:rPr sz="1400" spc="60" dirty="0">
                <a:latin typeface="Verdana"/>
                <a:cs typeface="Verdana"/>
              </a:rPr>
              <a:t>р</a:t>
            </a:r>
            <a:r>
              <a:rPr sz="1400" spc="50" dirty="0">
                <a:latin typeface="Verdana"/>
                <a:cs typeface="Verdana"/>
              </a:rPr>
              <a:t>е</a:t>
            </a:r>
            <a:r>
              <a:rPr sz="1400" spc="-5" dirty="0">
                <a:latin typeface="Verdana"/>
                <a:cs typeface="Verdana"/>
              </a:rPr>
              <a:t>сных</a:t>
            </a:r>
            <a:r>
              <a:rPr sz="1400" spc="-125" dirty="0">
                <a:latin typeface="Verdana"/>
                <a:cs typeface="Verdana"/>
              </a:rPr>
              <a:t> </a:t>
            </a:r>
            <a:r>
              <a:rPr sz="1400" spc="65" dirty="0">
                <a:latin typeface="Verdana"/>
                <a:cs typeface="Verdana"/>
              </a:rPr>
              <a:t>и</a:t>
            </a:r>
            <a:r>
              <a:rPr sz="1400" spc="-140" dirty="0">
                <a:latin typeface="Verdana"/>
                <a:cs typeface="Verdana"/>
              </a:rPr>
              <a:t> </a:t>
            </a:r>
            <a:r>
              <a:rPr sz="1400" spc="60" dirty="0">
                <a:latin typeface="Verdana"/>
                <a:cs typeface="Verdana"/>
              </a:rPr>
              <a:t>р</a:t>
            </a:r>
            <a:r>
              <a:rPr sz="1400" spc="50" dirty="0">
                <a:latin typeface="Verdana"/>
                <a:cs typeface="Verdana"/>
              </a:rPr>
              <a:t>е</a:t>
            </a:r>
            <a:r>
              <a:rPr sz="1400" spc="20" dirty="0">
                <a:latin typeface="Verdana"/>
                <a:cs typeface="Verdana"/>
              </a:rPr>
              <a:t>ле</a:t>
            </a:r>
            <a:r>
              <a:rPr sz="1400" spc="15" dirty="0">
                <a:latin typeface="Verdana"/>
                <a:cs typeface="Verdana"/>
              </a:rPr>
              <a:t>в</a:t>
            </a:r>
            <a:r>
              <a:rPr sz="1400" dirty="0">
                <a:latin typeface="Verdana"/>
                <a:cs typeface="Verdana"/>
              </a:rPr>
              <a:t>ан</a:t>
            </a:r>
            <a:r>
              <a:rPr sz="1400" spc="-10" dirty="0">
                <a:latin typeface="Verdana"/>
                <a:cs typeface="Verdana"/>
              </a:rPr>
              <a:t>т</a:t>
            </a:r>
            <a:r>
              <a:rPr sz="1400" spc="-15" dirty="0">
                <a:latin typeface="Verdana"/>
                <a:cs typeface="Verdana"/>
              </a:rPr>
              <a:t>ных</a:t>
            </a:r>
            <a:r>
              <a:rPr sz="1400" spc="-140" dirty="0">
                <a:latin typeface="Verdana"/>
                <a:cs typeface="Verdana"/>
              </a:rPr>
              <a:t> </a:t>
            </a:r>
            <a:r>
              <a:rPr sz="1400" spc="40" dirty="0">
                <a:latin typeface="Verdana"/>
                <a:cs typeface="Verdana"/>
              </a:rPr>
              <a:t>д</a:t>
            </a:r>
            <a:r>
              <a:rPr sz="1400" spc="30" dirty="0">
                <a:latin typeface="Verdana"/>
                <a:cs typeface="Verdana"/>
              </a:rPr>
              <a:t>о</a:t>
            </a:r>
            <a:r>
              <a:rPr sz="1400" spc="75" dirty="0">
                <a:latin typeface="Verdana"/>
                <a:cs typeface="Verdana"/>
              </a:rPr>
              <a:t>б</a:t>
            </a:r>
            <a:r>
              <a:rPr sz="1400" spc="70" dirty="0">
                <a:latin typeface="Verdana"/>
                <a:cs typeface="Verdana"/>
              </a:rPr>
              <a:t>р</a:t>
            </a:r>
            <a:r>
              <a:rPr sz="1400" spc="-50" dirty="0">
                <a:latin typeface="Verdana"/>
                <a:cs typeface="Verdana"/>
              </a:rPr>
              <a:t>ых</a:t>
            </a:r>
            <a:r>
              <a:rPr sz="1400" spc="-130" dirty="0">
                <a:latin typeface="Verdana"/>
                <a:cs typeface="Verdana"/>
              </a:rPr>
              <a:t> </a:t>
            </a:r>
            <a:r>
              <a:rPr sz="1400" spc="35" dirty="0">
                <a:latin typeface="Verdana"/>
                <a:cs typeface="Verdana"/>
              </a:rPr>
              <a:t>д</a:t>
            </a:r>
            <a:r>
              <a:rPr sz="1400" spc="25" dirty="0">
                <a:latin typeface="Verdana"/>
                <a:cs typeface="Verdana"/>
              </a:rPr>
              <a:t>е</a:t>
            </a:r>
            <a:r>
              <a:rPr sz="1400" spc="10" dirty="0">
                <a:latin typeface="Verdana"/>
                <a:cs typeface="Verdana"/>
              </a:rPr>
              <a:t>л  </a:t>
            </a:r>
            <a:r>
              <a:rPr sz="1400" spc="40" dirty="0">
                <a:latin typeface="Verdana"/>
                <a:cs typeface="Verdana"/>
              </a:rPr>
              <a:t>с</a:t>
            </a:r>
            <a:r>
              <a:rPr sz="1400" spc="-135" dirty="0">
                <a:latin typeface="Verdana"/>
                <a:cs typeface="Verdana"/>
              </a:rPr>
              <a:t> </a:t>
            </a:r>
            <a:r>
              <a:rPr sz="1400" spc="90" dirty="0">
                <a:latin typeface="Verdana"/>
                <a:cs typeface="Verdana"/>
              </a:rPr>
              <a:t>ДОБРО</a:t>
            </a:r>
            <a:r>
              <a:rPr sz="1400" spc="-25" dirty="0">
                <a:latin typeface="Verdana"/>
                <a:cs typeface="Verdana"/>
              </a:rPr>
              <a:t>.</a:t>
            </a:r>
            <a:r>
              <a:rPr sz="1400" spc="-55" dirty="0">
                <a:latin typeface="Verdana"/>
                <a:cs typeface="Verdana"/>
              </a:rPr>
              <a:t>Р</a:t>
            </a:r>
            <a:r>
              <a:rPr sz="1400" spc="140" dirty="0">
                <a:latin typeface="Verdana"/>
                <a:cs typeface="Verdana"/>
              </a:rPr>
              <a:t>Ф</a:t>
            </a:r>
            <a:endParaRPr sz="1400">
              <a:latin typeface="Verdana"/>
              <a:cs typeface="Verdana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298704" y="3842003"/>
            <a:ext cx="4147185" cy="1108075"/>
            <a:chOff x="298704" y="3842003"/>
            <a:chExt cx="4147185" cy="1108075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384955" y="3878329"/>
              <a:ext cx="2060656" cy="1035283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2462783" y="3956303"/>
              <a:ext cx="1879600" cy="843280"/>
            </a:xfrm>
            <a:custGeom>
              <a:avLst/>
              <a:gdLst/>
              <a:ahLst/>
              <a:cxnLst/>
              <a:rect l="l" t="t" r="r" b="b"/>
              <a:pathLst>
                <a:path w="1879600" h="843279">
                  <a:moveTo>
                    <a:pt x="1738630" y="0"/>
                  </a:moveTo>
                  <a:lnTo>
                    <a:pt x="140462" y="0"/>
                  </a:lnTo>
                  <a:lnTo>
                    <a:pt x="96056" y="7161"/>
                  </a:lnTo>
                  <a:lnTo>
                    <a:pt x="57497" y="27102"/>
                  </a:lnTo>
                  <a:lnTo>
                    <a:pt x="27094" y="57508"/>
                  </a:lnTo>
                  <a:lnTo>
                    <a:pt x="7158" y="96066"/>
                  </a:lnTo>
                  <a:lnTo>
                    <a:pt x="0" y="140462"/>
                  </a:lnTo>
                  <a:lnTo>
                    <a:pt x="0" y="702310"/>
                  </a:lnTo>
                  <a:lnTo>
                    <a:pt x="7158" y="746705"/>
                  </a:lnTo>
                  <a:lnTo>
                    <a:pt x="27094" y="785263"/>
                  </a:lnTo>
                  <a:lnTo>
                    <a:pt x="57497" y="815669"/>
                  </a:lnTo>
                  <a:lnTo>
                    <a:pt x="96056" y="835610"/>
                  </a:lnTo>
                  <a:lnTo>
                    <a:pt x="140462" y="842772"/>
                  </a:lnTo>
                  <a:lnTo>
                    <a:pt x="1738630" y="842772"/>
                  </a:lnTo>
                  <a:lnTo>
                    <a:pt x="1783035" y="835610"/>
                  </a:lnTo>
                  <a:lnTo>
                    <a:pt x="1821594" y="815669"/>
                  </a:lnTo>
                  <a:lnTo>
                    <a:pt x="1851997" y="785263"/>
                  </a:lnTo>
                  <a:lnTo>
                    <a:pt x="1871933" y="746705"/>
                  </a:lnTo>
                  <a:lnTo>
                    <a:pt x="1879092" y="702310"/>
                  </a:lnTo>
                  <a:lnTo>
                    <a:pt x="1879092" y="140462"/>
                  </a:lnTo>
                  <a:lnTo>
                    <a:pt x="1871933" y="96066"/>
                  </a:lnTo>
                  <a:lnTo>
                    <a:pt x="1851997" y="57508"/>
                  </a:lnTo>
                  <a:lnTo>
                    <a:pt x="1821594" y="27102"/>
                  </a:lnTo>
                  <a:lnTo>
                    <a:pt x="1783035" y="7161"/>
                  </a:lnTo>
                  <a:lnTo>
                    <a:pt x="173863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98704" y="3842003"/>
              <a:ext cx="2133600" cy="1107935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413004" y="3956303"/>
              <a:ext cx="1879600" cy="843280"/>
            </a:xfrm>
            <a:custGeom>
              <a:avLst/>
              <a:gdLst/>
              <a:ahLst/>
              <a:cxnLst/>
              <a:rect l="l" t="t" r="r" b="b"/>
              <a:pathLst>
                <a:path w="1879600" h="843279">
                  <a:moveTo>
                    <a:pt x="1738629" y="0"/>
                  </a:moveTo>
                  <a:lnTo>
                    <a:pt x="140461" y="0"/>
                  </a:lnTo>
                  <a:lnTo>
                    <a:pt x="96066" y="7161"/>
                  </a:lnTo>
                  <a:lnTo>
                    <a:pt x="57508" y="27102"/>
                  </a:lnTo>
                  <a:lnTo>
                    <a:pt x="27102" y="57508"/>
                  </a:lnTo>
                  <a:lnTo>
                    <a:pt x="7161" y="96066"/>
                  </a:lnTo>
                  <a:lnTo>
                    <a:pt x="0" y="140462"/>
                  </a:lnTo>
                  <a:lnTo>
                    <a:pt x="0" y="702310"/>
                  </a:lnTo>
                  <a:lnTo>
                    <a:pt x="7161" y="746705"/>
                  </a:lnTo>
                  <a:lnTo>
                    <a:pt x="27102" y="785263"/>
                  </a:lnTo>
                  <a:lnTo>
                    <a:pt x="57508" y="815669"/>
                  </a:lnTo>
                  <a:lnTo>
                    <a:pt x="96066" y="835610"/>
                  </a:lnTo>
                  <a:lnTo>
                    <a:pt x="140461" y="842772"/>
                  </a:lnTo>
                  <a:lnTo>
                    <a:pt x="1738629" y="842772"/>
                  </a:lnTo>
                  <a:lnTo>
                    <a:pt x="1783035" y="835610"/>
                  </a:lnTo>
                  <a:lnTo>
                    <a:pt x="1821594" y="815669"/>
                  </a:lnTo>
                  <a:lnTo>
                    <a:pt x="1851997" y="785263"/>
                  </a:lnTo>
                  <a:lnTo>
                    <a:pt x="1871933" y="746705"/>
                  </a:lnTo>
                  <a:lnTo>
                    <a:pt x="1879091" y="702310"/>
                  </a:lnTo>
                  <a:lnTo>
                    <a:pt x="1879091" y="140462"/>
                  </a:lnTo>
                  <a:lnTo>
                    <a:pt x="1871933" y="96066"/>
                  </a:lnTo>
                  <a:lnTo>
                    <a:pt x="1851997" y="57508"/>
                  </a:lnTo>
                  <a:lnTo>
                    <a:pt x="1821594" y="27102"/>
                  </a:lnTo>
                  <a:lnTo>
                    <a:pt x="1783035" y="7161"/>
                  </a:lnTo>
                  <a:lnTo>
                    <a:pt x="173862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603300" y="4379772"/>
            <a:ext cx="84328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5" dirty="0">
                <a:solidFill>
                  <a:srgbClr val="214AC1"/>
                </a:solidFill>
                <a:latin typeface="Verdana"/>
                <a:cs typeface="Verdana"/>
              </a:rPr>
              <a:t>читателей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603300" y="4062171"/>
            <a:ext cx="24003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000885" algn="l"/>
              </a:tabLst>
            </a:pPr>
            <a:r>
              <a:rPr sz="2400" b="1" dirty="0">
                <a:solidFill>
                  <a:srgbClr val="214AC1"/>
                </a:solidFill>
                <a:latin typeface="Tahoma"/>
                <a:cs typeface="Tahoma"/>
              </a:rPr>
              <a:t>650</a:t>
            </a:r>
            <a:r>
              <a:rPr sz="2400" b="1" spc="-50" dirty="0">
                <a:solidFill>
                  <a:srgbClr val="214AC1"/>
                </a:solidFill>
                <a:latin typeface="Tahoma"/>
                <a:cs typeface="Tahoma"/>
              </a:rPr>
              <a:t> </a:t>
            </a:r>
            <a:r>
              <a:rPr sz="2400" b="1" spc="25" dirty="0">
                <a:solidFill>
                  <a:srgbClr val="214AC1"/>
                </a:solidFill>
                <a:latin typeface="Tahoma"/>
                <a:cs typeface="Tahoma"/>
              </a:rPr>
              <a:t>тыс.</a:t>
            </a:r>
            <a:r>
              <a:rPr sz="2400" b="1" dirty="0">
                <a:solidFill>
                  <a:srgbClr val="214AC1"/>
                </a:solidFill>
                <a:latin typeface="Tahoma"/>
                <a:cs typeface="Tahoma"/>
              </a:rPr>
              <a:t>	</a:t>
            </a:r>
            <a:r>
              <a:rPr sz="2400" b="1" spc="-685" dirty="0">
                <a:solidFill>
                  <a:srgbClr val="214AC1"/>
                </a:solidFill>
                <a:latin typeface="Tahoma"/>
                <a:cs typeface="Tahoma"/>
              </a:rPr>
              <a:t>1%</a:t>
            </a:r>
            <a:endParaRPr sz="2400">
              <a:latin typeface="Tahoma"/>
              <a:cs typeface="Tahoma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2592070" y="4379772"/>
            <a:ext cx="123126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200" spc="10" dirty="0">
                <a:solidFill>
                  <a:srgbClr val="214AC1"/>
                </a:solidFill>
                <a:latin typeface="Verdana"/>
                <a:cs typeface="Verdana"/>
              </a:rPr>
              <a:t>ко</a:t>
            </a:r>
            <a:r>
              <a:rPr sz="1200" spc="45" dirty="0">
                <a:solidFill>
                  <a:srgbClr val="214AC1"/>
                </a:solidFill>
                <a:latin typeface="Verdana"/>
                <a:cs typeface="Verdana"/>
              </a:rPr>
              <a:t>н</a:t>
            </a:r>
            <a:r>
              <a:rPr sz="1200" spc="20" dirty="0">
                <a:solidFill>
                  <a:srgbClr val="214AC1"/>
                </a:solidFill>
                <a:latin typeface="Verdana"/>
                <a:cs typeface="Verdana"/>
              </a:rPr>
              <a:t>ве</a:t>
            </a:r>
            <a:r>
              <a:rPr sz="1200" spc="75" dirty="0">
                <a:solidFill>
                  <a:srgbClr val="214AC1"/>
                </a:solidFill>
                <a:latin typeface="Verdana"/>
                <a:cs typeface="Verdana"/>
              </a:rPr>
              <a:t>р</a:t>
            </a:r>
            <a:r>
              <a:rPr sz="1200" spc="25" dirty="0">
                <a:solidFill>
                  <a:srgbClr val="214AC1"/>
                </a:solidFill>
                <a:latin typeface="Verdana"/>
                <a:cs typeface="Verdana"/>
              </a:rPr>
              <a:t>с</a:t>
            </a:r>
            <a:r>
              <a:rPr sz="1200" spc="30" dirty="0">
                <a:solidFill>
                  <a:srgbClr val="214AC1"/>
                </a:solidFill>
                <a:latin typeface="Verdana"/>
                <a:cs typeface="Verdana"/>
              </a:rPr>
              <a:t>ия</a:t>
            </a:r>
            <a:r>
              <a:rPr sz="1200" spc="-130" dirty="0">
                <a:solidFill>
                  <a:srgbClr val="214AC1"/>
                </a:solidFill>
                <a:latin typeface="Verdana"/>
                <a:cs typeface="Verdana"/>
              </a:rPr>
              <a:t> </a:t>
            </a:r>
            <a:r>
              <a:rPr sz="1200" spc="10" dirty="0">
                <a:solidFill>
                  <a:srgbClr val="214AC1"/>
                </a:solidFill>
                <a:latin typeface="Verdana"/>
                <a:cs typeface="Verdana"/>
              </a:rPr>
              <a:t>в  </a:t>
            </a:r>
            <a:r>
              <a:rPr sz="1200" spc="35" dirty="0">
                <a:solidFill>
                  <a:srgbClr val="214AC1"/>
                </a:solidFill>
                <a:latin typeface="Verdana"/>
                <a:cs typeface="Verdana"/>
              </a:rPr>
              <a:t>п</a:t>
            </a:r>
            <a:r>
              <a:rPr sz="1200" spc="30" dirty="0">
                <a:solidFill>
                  <a:srgbClr val="214AC1"/>
                </a:solidFill>
                <a:latin typeface="Verdana"/>
                <a:cs typeface="Verdana"/>
              </a:rPr>
              <a:t>о</a:t>
            </a:r>
            <a:r>
              <a:rPr sz="1200" spc="15" dirty="0">
                <a:solidFill>
                  <a:srgbClr val="214AC1"/>
                </a:solidFill>
                <a:latin typeface="Verdana"/>
                <a:cs typeface="Verdana"/>
              </a:rPr>
              <a:t>ле</a:t>
            </a:r>
            <a:r>
              <a:rPr sz="1200" spc="10" dirty="0">
                <a:solidFill>
                  <a:srgbClr val="214AC1"/>
                </a:solidFill>
                <a:latin typeface="Verdana"/>
                <a:cs typeface="Verdana"/>
              </a:rPr>
              <a:t>з</a:t>
            </a:r>
            <a:r>
              <a:rPr sz="1200" spc="45" dirty="0">
                <a:solidFill>
                  <a:srgbClr val="214AC1"/>
                </a:solidFill>
                <a:latin typeface="Verdana"/>
                <a:cs typeface="Verdana"/>
              </a:rPr>
              <a:t>н</a:t>
            </a:r>
            <a:r>
              <a:rPr sz="1200" spc="-15" dirty="0">
                <a:solidFill>
                  <a:srgbClr val="214AC1"/>
                </a:solidFill>
                <a:latin typeface="Verdana"/>
                <a:cs typeface="Verdana"/>
              </a:rPr>
              <a:t>ы</a:t>
            </a:r>
            <a:r>
              <a:rPr sz="1200" spc="25" dirty="0">
                <a:solidFill>
                  <a:srgbClr val="214AC1"/>
                </a:solidFill>
                <a:latin typeface="Verdana"/>
                <a:cs typeface="Verdana"/>
              </a:rPr>
              <a:t>е</a:t>
            </a:r>
            <a:r>
              <a:rPr sz="1200" spc="-120" dirty="0">
                <a:solidFill>
                  <a:srgbClr val="214AC1"/>
                </a:solidFill>
                <a:latin typeface="Verdana"/>
                <a:cs typeface="Verdana"/>
              </a:rPr>
              <a:t> </a:t>
            </a:r>
            <a:r>
              <a:rPr sz="1200" spc="10" dirty="0">
                <a:solidFill>
                  <a:srgbClr val="214AC1"/>
                </a:solidFill>
                <a:latin typeface="Verdana"/>
                <a:cs typeface="Verdana"/>
              </a:rPr>
              <a:t>дела</a:t>
            </a:r>
            <a:endParaRPr sz="1200">
              <a:latin typeface="Verdana"/>
              <a:cs typeface="Verdana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5498578" y="141729"/>
            <a:ext cx="3114040" cy="4826635"/>
            <a:chOff x="5498578" y="141729"/>
            <a:chExt cx="3114040" cy="4826635"/>
          </a:xfrm>
        </p:grpSpPr>
        <p:pic>
          <p:nvPicPr>
            <p:cNvPr id="13" name="object 1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498578" y="141729"/>
              <a:ext cx="3113558" cy="4826513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548884" y="172212"/>
              <a:ext cx="3017646" cy="473202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00608" y="436245"/>
            <a:ext cx="213931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65" dirty="0">
                <a:solidFill>
                  <a:srgbClr val="214AC1"/>
                </a:solidFill>
                <a:latin typeface="Tahoma"/>
                <a:cs typeface="Tahoma"/>
              </a:rPr>
              <a:t>Добро.Конкурсы</a:t>
            </a:r>
            <a:endParaRPr sz="1800">
              <a:latin typeface="Tahoma"/>
              <a:cs typeface="Tahoma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5692121" y="470903"/>
            <a:ext cx="3084830" cy="4392295"/>
            <a:chOff x="5692121" y="470903"/>
            <a:chExt cx="3084830" cy="4392295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692121" y="470903"/>
              <a:ext cx="3084611" cy="4392193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742431" y="501396"/>
              <a:ext cx="2988564" cy="4297680"/>
            </a:xfrm>
            <a:prstGeom prst="rect">
              <a:avLst/>
            </a:prstGeom>
          </p:spPr>
        </p:pic>
      </p:grpSp>
      <p:grpSp>
        <p:nvGrpSpPr>
          <p:cNvPr id="6" name="object 6"/>
          <p:cNvGrpSpPr/>
          <p:nvPr/>
        </p:nvGrpSpPr>
        <p:grpSpPr>
          <a:xfrm>
            <a:off x="298704" y="3842003"/>
            <a:ext cx="4137025" cy="1092835"/>
            <a:chOff x="298704" y="3842003"/>
            <a:chExt cx="4137025" cy="1092835"/>
          </a:xfrm>
        </p:grpSpPr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384773" y="3878426"/>
              <a:ext cx="2050353" cy="1019825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2462783" y="3956303"/>
              <a:ext cx="1868805" cy="828040"/>
            </a:xfrm>
            <a:custGeom>
              <a:avLst/>
              <a:gdLst/>
              <a:ahLst/>
              <a:cxnLst/>
              <a:rect l="l" t="t" r="r" b="b"/>
              <a:pathLst>
                <a:path w="1868804" h="828039">
                  <a:moveTo>
                    <a:pt x="1730502" y="0"/>
                  </a:moveTo>
                  <a:lnTo>
                    <a:pt x="137922" y="0"/>
                  </a:lnTo>
                  <a:lnTo>
                    <a:pt x="94317" y="7031"/>
                  </a:lnTo>
                  <a:lnTo>
                    <a:pt x="56455" y="26610"/>
                  </a:lnTo>
                  <a:lnTo>
                    <a:pt x="26602" y="56466"/>
                  </a:lnTo>
                  <a:lnTo>
                    <a:pt x="7028" y="94327"/>
                  </a:lnTo>
                  <a:lnTo>
                    <a:pt x="0" y="137922"/>
                  </a:lnTo>
                  <a:lnTo>
                    <a:pt x="0" y="689610"/>
                  </a:lnTo>
                  <a:lnTo>
                    <a:pt x="7028" y="733204"/>
                  </a:lnTo>
                  <a:lnTo>
                    <a:pt x="26602" y="771065"/>
                  </a:lnTo>
                  <a:lnTo>
                    <a:pt x="56455" y="800921"/>
                  </a:lnTo>
                  <a:lnTo>
                    <a:pt x="94317" y="820500"/>
                  </a:lnTo>
                  <a:lnTo>
                    <a:pt x="137922" y="827532"/>
                  </a:lnTo>
                  <a:lnTo>
                    <a:pt x="1730502" y="827532"/>
                  </a:lnTo>
                  <a:lnTo>
                    <a:pt x="1774106" y="820500"/>
                  </a:lnTo>
                  <a:lnTo>
                    <a:pt x="1811968" y="800921"/>
                  </a:lnTo>
                  <a:lnTo>
                    <a:pt x="1841821" y="771065"/>
                  </a:lnTo>
                  <a:lnTo>
                    <a:pt x="1861395" y="733204"/>
                  </a:lnTo>
                  <a:lnTo>
                    <a:pt x="1868424" y="689610"/>
                  </a:lnTo>
                  <a:lnTo>
                    <a:pt x="1868424" y="137922"/>
                  </a:lnTo>
                  <a:lnTo>
                    <a:pt x="1861395" y="94327"/>
                  </a:lnTo>
                  <a:lnTo>
                    <a:pt x="1841821" y="56466"/>
                  </a:lnTo>
                  <a:lnTo>
                    <a:pt x="1811968" y="26610"/>
                  </a:lnTo>
                  <a:lnTo>
                    <a:pt x="1774106" y="7031"/>
                  </a:lnTo>
                  <a:lnTo>
                    <a:pt x="173050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98704" y="3842003"/>
              <a:ext cx="2122932" cy="1092669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413004" y="3956303"/>
              <a:ext cx="1868805" cy="828040"/>
            </a:xfrm>
            <a:custGeom>
              <a:avLst/>
              <a:gdLst/>
              <a:ahLst/>
              <a:cxnLst/>
              <a:rect l="l" t="t" r="r" b="b"/>
              <a:pathLst>
                <a:path w="1868805" h="828039">
                  <a:moveTo>
                    <a:pt x="1730502" y="0"/>
                  </a:moveTo>
                  <a:lnTo>
                    <a:pt x="137922" y="0"/>
                  </a:lnTo>
                  <a:lnTo>
                    <a:pt x="94327" y="7031"/>
                  </a:lnTo>
                  <a:lnTo>
                    <a:pt x="56466" y="26610"/>
                  </a:lnTo>
                  <a:lnTo>
                    <a:pt x="26610" y="56466"/>
                  </a:lnTo>
                  <a:lnTo>
                    <a:pt x="7031" y="94327"/>
                  </a:lnTo>
                  <a:lnTo>
                    <a:pt x="0" y="137922"/>
                  </a:lnTo>
                  <a:lnTo>
                    <a:pt x="0" y="689610"/>
                  </a:lnTo>
                  <a:lnTo>
                    <a:pt x="7031" y="733204"/>
                  </a:lnTo>
                  <a:lnTo>
                    <a:pt x="26610" y="771065"/>
                  </a:lnTo>
                  <a:lnTo>
                    <a:pt x="56466" y="800921"/>
                  </a:lnTo>
                  <a:lnTo>
                    <a:pt x="94327" y="820500"/>
                  </a:lnTo>
                  <a:lnTo>
                    <a:pt x="137922" y="827532"/>
                  </a:lnTo>
                  <a:lnTo>
                    <a:pt x="1730502" y="827532"/>
                  </a:lnTo>
                  <a:lnTo>
                    <a:pt x="1774106" y="820500"/>
                  </a:lnTo>
                  <a:lnTo>
                    <a:pt x="1811968" y="800921"/>
                  </a:lnTo>
                  <a:lnTo>
                    <a:pt x="1841821" y="771065"/>
                  </a:lnTo>
                  <a:lnTo>
                    <a:pt x="1861395" y="733204"/>
                  </a:lnTo>
                  <a:lnTo>
                    <a:pt x="1868423" y="689610"/>
                  </a:lnTo>
                  <a:lnTo>
                    <a:pt x="1868423" y="137922"/>
                  </a:lnTo>
                  <a:lnTo>
                    <a:pt x="1861395" y="94327"/>
                  </a:lnTo>
                  <a:lnTo>
                    <a:pt x="1841821" y="56466"/>
                  </a:lnTo>
                  <a:lnTo>
                    <a:pt x="1811968" y="26610"/>
                  </a:lnTo>
                  <a:lnTo>
                    <a:pt x="1774106" y="7031"/>
                  </a:lnTo>
                  <a:lnTo>
                    <a:pt x="173050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397256" y="1357071"/>
            <a:ext cx="3909695" cy="32315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604520">
              <a:lnSpc>
                <a:spcPct val="100000"/>
              </a:lnSpc>
              <a:spcBef>
                <a:spcPts val="105"/>
              </a:spcBef>
            </a:pPr>
            <a:r>
              <a:rPr sz="1400" spc="-5" dirty="0">
                <a:latin typeface="Verdana"/>
                <a:cs typeface="Verdana"/>
              </a:rPr>
              <a:t>К</a:t>
            </a:r>
            <a:r>
              <a:rPr sz="1400" spc="-15" dirty="0">
                <a:latin typeface="Verdana"/>
                <a:cs typeface="Verdana"/>
              </a:rPr>
              <a:t>а</a:t>
            </a:r>
            <a:r>
              <a:rPr sz="1400" spc="-40" dirty="0">
                <a:latin typeface="Verdana"/>
                <a:cs typeface="Verdana"/>
              </a:rPr>
              <a:t>т</a:t>
            </a:r>
            <a:r>
              <a:rPr sz="1400" spc="-5" dirty="0">
                <a:latin typeface="Verdana"/>
                <a:cs typeface="Verdana"/>
              </a:rPr>
              <a:t>а</a:t>
            </a:r>
            <a:r>
              <a:rPr sz="1400" spc="-10" dirty="0">
                <a:latin typeface="Verdana"/>
                <a:cs typeface="Verdana"/>
              </a:rPr>
              <a:t>л</a:t>
            </a:r>
            <a:r>
              <a:rPr sz="1400" spc="30" dirty="0">
                <a:latin typeface="Verdana"/>
                <a:cs typeface="Verdana"/>
              </a:rPr>
              <a:t>о</a:t>
            </a:r>
            <a:r>
              <a:rPr sz="1400" spc="5" dirty="0">
                <a:latin typeface="Verdana"/>
                <a:cs typeface="Verdana"/>
              </a:rPr>
              <a:t>г</a:t>
            </a:r>
            <a:r>
              <a:rPr sz="1400" spc="-145" dirty="0">
                <a:latin typeface="Verdana"/>
                <a:cs typeface="Verdana"/>
              </a:rPr>
              <a:t> </a:t>
            </a:r>
            <a:r>
              <a:rPr sz="1400" spc="15" dirty="0">
                <a:latin typeface="Verdana"/>
                <a:cs typeface="Verdana"/>
              </a:rPr>
              <a:t>к</a:t>
            </a:r>
            <a:r>
              <a:rPr sz="1400" spc="5" dirty="0">
                <a:latin typeface="Verdana"/>
                <a:cs typeface="Verdana"/>
              </a:rPr>
              <a:t>о</a:t>
            </a:r>
            <a:r>
              <a:rPr sz="1400" dirty="0">
                <a:latin typeface="Verdana"/>
                <a:cs typeface="Verdana"/>
              </a:rPr>
              <a:t>нк</a:t>
            </a:r>
            <a:r>
              <a:rPr sz="1400" spc="-10" dirty="0">
                <a:latin typeface="Verdana"/>
                <a:cs typeface="Verdana"/>
              </a:rPr>
              <a:t>у</a:t>
            </a:r>
            <a:r>
              <a:rPr sz="1400" spc="85" dirty="0">
                <a:latin typeface="Verdana"/>
                <a:cs typeface="Verdana"/>
              </a:rPr>
              <a:t>р</a:t>
            </a:r>
            <a:r>
              <a:rPr sz="1400" spc="40" dirty="0">
                <a:latin typeface="Verdana"/>
                <a:cs typeface="Verdana"/>
              </a:rPr>
              <a:t>с</a:t>
            </a:r>
            <a:r>
              <a:rPr sz="1400" spc="35" dirty="0">
                <a:latin typeface="Verdana"/>
                <a:cs typeface="Verdana"/>
              </a:rPr>
              <a:t>о</a:t>
            </a:r>
            <a:r>
              <a:rPr sz="1400" spc="20" dirty="0">
                <a:latin typeface="Verdana"/>
                <a:cs typeface="Verdana"/>
              </a:rPr>
              <a:t>в</a:t>
            </a:r>
            <a:r>
              <a:rPr sz="1400" spc="-150" dirty="0">
                <a:latin typeface="Verdana"/>
                <a:cs typeface="Verdana"/>
              </a:rPr>
              <a:t> </a:t>
            </a:r>
            <a:r>
              <a:rPr sz="1400" spc="30" dirty="0">
                <a:latin typeface="Verdana"/>
                <a:cs typeface="Verdana"/>
              </a:rPr>
              <a:t>д</a:t>
            </a:r>
            <a:r>
              <a:rPr sz="1400" spc="25" dirty="0">
                <a:latin typeface="Verdana"/>
                <a:cs typeface="Verdana"/>
              </a:rPr>
              <a:t>л</a:t>
            </a:r>
            <a:r>
              <a:rPr sz="1400" spc="10" dirty="0">
                <a:latin typeface="Verdana"/>
                <a:cs typeface="Verdana"/>
              </a:rPr>
              <a:t>я</a:t>
            </a:r>
            <a:r>
              <a:rPr sz="1400" spc="-135" dirty="0">
                <a:latin typeface="Verdana"/>
                <a:cs typeface="Verdana"/>
              </a:rPr>
              <a:t> </a:t>
            </a:r>
            <a:r>
              <a:rPr sz="1400" spc="30" dirty="0">
                <a:latin typeface="Verdana"/>
                <a:cs typeface="Verdana"/>
              </a:rPr>
              <a:t>в</a:t>
            </a:r>
            <a:r>
              <a:rPr sz="1400" spc="20" dirty="0">
                <a:latin typeface="Verdana"/>
                <a:cs typeface="Verdana"/>
              </a:rPr>
              <a:t>о</a:t>
            </a:r>
            <a:r>
              <a:rPr sz="1400" spc="30" dirty="0">
                <a:latin typeface="Verdana"/>
                <a:cs typeface="Verdana"/>
              </a:rPr>
              <a:t>л</a:t>
            </a:r>
            <a:r>
              <a:rPr sz="1400" spc="20" dirty="0">
                <a:latin typeface="Verdana"/>
                <a:cs typeface="Verdana"/>
              </a:rPr>
              <a:t>о</a:t>
            </a:r>
            <a:r>
              <a:rPr sz="1400" spc="15" dirty="0">
                <a:latin typeface="Verdana"/>
                <a:cs typeface="Verdana"/>
              </a:rPr>
              <a:t>н</a:t>
            </a:r>
            <a:r>
              <a:rPr sz="1400" dirty="0">
                <a:latin typeface="Verdana"/>
                <a:cs typeface="Verdana"/>
              </a:rPr>
              <a:t>т</a:t>
            </a:r>
            <a:r>
              <a:rPr sz="1400" spc="25" dirty="0">
                <a:latin typeface="Verdana"/>
                <a:cs typeface="Verdana"/>
              </a:rPr>
              <a:t>е</a:t>
            </a:r>
            <a:r>
              <a:rPr sz="1400" spc="85" dirty="0">
                <a:latin typeface="Verdana"/>
                <a:cs typeface="Verdana"/>
              </a:rPr>
              <a:t>р</a:t>
            </a:r>
            <a:r>
              <a:rPr sz="1400" spc="30" dirty="0">
                <a:latin typeface="Verdana"/>
                <a:cs typeface="Verdana"/>
              </a:rPr>
              <a:t>о</a:t>
            </a:r>
            <a:r>
              <a:rPr sz="1400" spc="15" dirty="0">
                <a:latin typeface="Verdana"/>
                <a:cs typeface="Verdana"/>
              </a:rPr>
              <a:t>в  </a:t>
            </a:r>
            <a:r>
              <a:rPr sz="1400" spc="65" dirty="0">
                <a:latin typeface="Verdana"/>
                <a:cs typeface="Verdana"/>
              </a:rPr>
              <a:t>и</a:t>
            </a:r>
            <a:r>
              <a:rPr sz="1400" spc="-140" dirty="0">
                <a:latin typeface="Verdana"/>
                <a:cs typeface="Verdana"/>
              </a:rPr>
              <a:t> </a:t>
            </a:r>
            <a:r>
              <a:rPr sz="1400" spc="30" dirty="0">
                <a:latin typeface="Verdana"/>
                <a:cs typeface="Verdana"/>
              </a:rPr>
              <a:t>о</a:t>
            </a:r>
            <a:r>
              <a:rPr sz="1400" spc="35" dirty="0">
                <a:latin typeface="Verdana"/>
                <a:cs typeface="Verdana"/>
              </a:rPr>
              <a:t>рган</a:t>
            </a:r>
            <a:r>
              <a:rPr sz="1400" spc="30" dirty="0">
                <a:latin typeface="Verdana"/>
                <a:cs typeface="Verdana"/>
              </a:rPr>
              <a:t>и</a:t>
            </a:r>
            <a:r>
              <a:rPr sz="1400" spc="5" dirty="0">
                <a:latin typeface="Verdana"/>
                <a:cs typeface="Verdana"/>
              </a:rPr>
              <a:t>з</a:t>
            </a:r>
            <a:r>
              <a:rPr sz="1400" spc="-30" dirty="0">
                <a:latin typeface="Verdana"/>
                <a:cs typeface="Verdana"/>
              </a:rPr>
              <a:t>а</a:t>
            </a:r>
            <a:r>
              <a:rPr sz="1400" spc="-35" dirty="0">
                <a:latin typeface="Verdana"/>
                <a:cs typeface="Verdana"/>
              </a:rPr>
              <a:t>т</a:t>
            </a:r>
            <a:r>
              <a:rPr sz="1400" spc="30" dirty="0">
                <a:latin typeface="Verdana"/>
                <a:cs typeface="Verdana"/>
              </a:rPr>
              <a:t>о</a:t>
            </a:r>
            <a:r>
              <a:rPr sz="1400" spc="65" dirty="0">
                <a:latin typeface="Verdana"/>
                <a:cs typeface="Verdana"/>
              </a:rPr>
              <a:t>р</a:t>
            </a:r>
            <a:r>
              <a:rPr sz="1400" spc="55" dirty="0">
                <a:latin typeface="Verdana"/>
                <a:cs typeface="Verdana"/>
              </a:rPr>
              <a:t>о</a:t>
            </a:r>
            <a:r>
              <a:rPr sz="1400" spc="20" dirty="0">
                <a:latin typeface="Verdana"/>
                <a:cs typeface="Verdana"/>
              </a:rPr>
              <a:t>в</a:t>
            </a:r>
            <a:r>
              <a:rPr sz="1400" spc="-135" dirty="0">
                <a:latin typeface="Verdana"/>
                <a:cs typeface="Verdana"/>
              </a:rPr>
              <a:t> </a:t>
            </a:r>
            <a:r>
              <a:rPr sz="1400" spc="30" dirty="0">
                <a:latin typeface="Verdana"/>
                <a:cs typeface="Verdana"/>
              </a:rPr>
              <a:t>в</a:t>
            </a:r>
            <a:r>
              <a:rPr sz="1400" spc="20" dirty="0">
                <a:latin typeface="Verdana"/>
                <a:cs typeface="Verdana"/>
              </a:rPr>
              <a:t>о</a:t>
            </a:r>
            <a:r>
              <a:rPr sz="1400" spc="30" dirty="0">
                <a:latin typeface="Verdana"/>
                <a:cs typeface="Verdana"/>
              </a:rPr>
              <a:t>л</a:t>
            </a:r>
            <a:r>
              <a:rPr sz="1400" spc="25" dirty="0">
                <a:latin typeface="Verdana"/>
                <a:cs typeface="Verdana"/>
              </a:rPr>
              <a:t>о</a:t>
            </a:r>
            <a:r>
              <a:rPr sz="1400" spc="15" dirty="0">
                <a:latin typeface="Verdana"/>
                <a:cs typeface="Verdana"/>
              </a:rPr>
              <a:t>нт</a:t>
            </a:r>
            <a:r>
              <a:rPr sz="1400" spc="10" dirty="0">
                <a:latin typeface="Verdana"/>
                <a:cs typeface="Verdana"/>
              </a:rPr>
              <a:t>е</a:t>
            </a:r>
            <a:r>
              <a:rPr sz="1400" spc="40" dirty="0">
                <a:latin typeface="Verdana"/>
                <a:cs typeface="Verdana"/>
              </a:rPr>
              <a:t>рск</a:t>
            </a:r>
            <a:r>
              <a:rPr sz="1400" spc="30" dirty="0">
                <a:latin typeface="Verdana"/>
                <a:cs typeface="Verdana"/>
              </a:rPr>
              <a:t>о</a:t>
            </a:r>
            <a:r>
              <a:rPr sz="1400" spc="45" dirty="0">
                <a:latin typeface="Verdana"/>
                <a:cs typeface="Verdana"/>
              </a:rPr>
              <a:t>й  </a:t>
            </a:r>
            <a:r>
              <a:rPr sz="1400" dirty="0">
                <a:latin typeface="Verdana"/>
                <a:cs typeface="Verdana"/>
              </a:rPr>
              <a:t>деятельности.</a:t>
            </a:r>
            <a:endParaRPr sz="1400">
              <a:latin typeface="Verdana"/>
              <a:cs typeface="Verdana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350">
              <a:latin typeface="Verdana"/>
              <a:cs typeface="Verdana"/>
            </a:endParaRPr>
          </a:p>
          <a:p>
            <a:pPr marL="12700" marR="436880">
              <a:lnSpc>
                <a:spcPct val="100000"/>
              </a:lnSpc>
            </a:pPr>
            <a:r>
              <a:rPr sz="1400" spc="30" dirty="0">
                <a:latin typeface="Verdana"/>
                <a:cs typeface="Verdana"/>
              </a:rPr>
              <a:t>Для</a:t>
            </a:r>
            <a:r>
              <a:rPr sz="1400" spc="-130" dirty="0">
                <a:latin typeface="Verdana"/>
                <a:cs typeface="Verdana"/>
              </a:rPr>
              <a:t> </a:t>
            </a:r>
            <a:r>
              <a:rPr sz="1400" spc="25" dirty="0">
                <a:latin typeface="Verdana"/>
                <a:cs typeface="Verdana"/>
              </a:rPr>
              <a:t>поль</a:t>
            </a:r>
            <a:r>
              <a:rPr sz="1400" spc="10" dirty="0">
                <a:latin typeface="Verdana"/>
                <a:cs typeface="Verdana"/>
              </a:rPr>
              <a:t>з</a:t>
            </a:r>
            <a:r>
              <a:rPr sz="1400" spc="30" dirty="0">
                <a:latin typeface="Verdana"/>
                <a:cs typeface="Verdana"/>
              </a:rPr>
              <a:t>о</a:t>
            </a:r>
            <a:r>
              <a:rPr sz="1400" spc="-15" dirty="0">
                <a:latin typeface="Verdana"/>
                <a:cs typeface="Verdana"/>
              </a:rPr>
              <a:t>ва</a:t>
            </a:r>
            <a:r>
              <a:rPr sz="1400" spc="-20" dirty="0">
                <a:latin typeface="Verdana"/>
                <a:cs typeface="Verdana"/>
              </a:rPr>
              <a:t>т</a:t>
            </a:r>
            <a:r>
              <a:rPr sz="1400" spc="25" dirty="0">
                <a:latin typeface="Verdana"/>
                <a:cs typeface="Verdana"/>
              </a:rPr>
              <a:t>ел</a:t>
            </a:r>
            <a:r>
              <a:rPr sz="1400" spc="15" dirty="0">
                <a:latin typeface="Verdana"/>
                <a:cs typeface="Verdana"/>
              </a:rPr>
              <a:t>е</a:t>
            </a:r>
            <a:r>
              <a:rPr sz="1400" spc="65" dirty="0">
                <a:latin typeface="Verdana"/>
                <a:cs typeface="Verdana"/>
              </a:rPr>
              <a:t>й</a:t>
            </a:r>
            <a:r>
              <a:rPr sz="1400" spc="-15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—</a:t>
            </a:r>
            <a:r>
              <a:rPr sz="1400" spc="-130" dirty="0">
                <a:latin typeface="Verdana"/>
                <a:cs typeface="Verdana"/>
              </a:rPr>
              <a:t> </a:t>
            </a:r>
            <a:r>
              <a:rPr sz="1400" spc="30" dirty="0">
                <a:latin typeface="Verdana"/>
                <a:cs typeface="Verdana"/>
              </a:rPr>
              <a:t>в</a:t>
            </a:r>
            <a:r>
              <a:rPr sz="1400" spc="20" dirty="0">
                <a:latin typeface="Verdana"/>
                <a:cs typeface="Verdana"/>
              </a:rPr>
              <a:t>о</a:t>
            </a:r>
            <a:r>
              <a:rPr sz="1400" spc="5" dirty="0">
                <a:latin typeface="Verdana"/>
                <a:cs typeface="Verdana"/>
              </a:rPr>
              <a:t>з</a:t>
            </a:r>
            <a:r>
              <a:rPr sz="1400" spc="120" dirty="0">
                <a:latin typeface="Verdana"/>
                <a:cs typeface="Verdana"/>
              </a:rPr>
              <a:t>м</a:t>
            </a:r>
            <a:r>
              <a:rPr sz="1400" spc="30" dirty="0">
                <a:latin typeface="Verdana"/>
                <a:cs typeface="Verdana"/>
              </a:rPr>
              <a:t>о</a:t>
            </a:r>
            <a:r>
              <a:rPr sz="1400" spc="40" dirty="0">
                <a:latin typeface="Verdana"/>
                <a:cs typeface="Verdana"/>
              </a:rPr>
              <a:t>ж</a:t>
            </a:r>
            <a:r>
              <a:rPr sz="1400" spc="50" dirty="0">
                <a:latin typeface="Verdana"/>
                <a:cs typeface="Verdana"/>
              </a:rPr>
              <a:t>н</a:t>
            </a:r>
            <a:r>
              <a:rPr sz="1400" spc="40" dirty="0">
                <a:latin typeface="Verdana"/>
                <a:cs typeface="Verdana"/>
              </a:rPr>
              <a:t>о</a:t>
            </a:r>
            <a:r>
              <a:rPr sz="1400" dirty="0">
                <a:latin typeface="Verdana"/>
                <a:cs typeface="Verdana"/>
              </a:rPr>
              <a:t>сть  </a:t>
            </a:r>
            <a:r>
              <a:rPr sz="1400" spc="50" dirty="0">
                <a:latin typeface="Verdana"/>
                <a:cs typeface="Verdana"/>
              </a:rPr>
              <a:t>п</a:t>
            </a:r>
            <a:r>
              <a:rPr sz="1400" spc="35" dirty="0">
                <a:latin typeface="Verdana"/>
                <a:cs typeface="Verdana"/>
              </a:rPr>
              <a:t>о</a:t>
            </a:r>
            <a:r>
              <a:rPr sz="1400" spc="-15" dirty="0">
                <a:latin typeface="Verdana"/>
                <a:cs typeface="Verdana"/>
              </a:rPr>
              <a:t>л</a:t>
            </a:r>
            <a:r>
              <a:rPr sz="1400" spc="-25" dirty="0">
                <a:latin typeface="Verdana"/>
                <a:cs typeface="Verdana"/>
              </a:rPr>
              <a:t>у</a:t>
            </a:r>
            <a:r>
              <a:rPr sz="1400" spc="30" dirty="0">
                <a:latin typeface="Verdana"/>
                <a:cs typeface="Verdana"/>
              </a:rPr>
              <a:t>ч</a:t>
            </a:r>
            <a:r>
              <a:rPr sz="1400" spc="20" dirty="0">
                <a:latin typeface="Verdana"/>
                <a:cs typeface="Verdana"/>
              </a:rPr>
              <a:t>и</a:t>
            </a:r>
            <a:r>
              <a:rPr sz="1400" spc="-40" dirty="0">
                <a:latin typeface="Verdana"/>
                <a:cs typeface="Verdana"/>
              </a:rPr>
              <a:t>т</a:t>
            </a:r>
            <a:r>
              <a:rPr sz="1400" spc="-10" dirty="0">
                <a:latin typeface="Verdana"/>
                <a:cs typeface="Verdana"/>
              </a:rPr>
              <a:t>ь</a:t>
            </a:r>
            <a:r>
              <a:rPr sz="1400" spc="-145" dirty="0">
                <a:latin typeface="Verdana"/>
                <a:cs typeface="Verdana"/>
              </a:rPr>
              <a:t> </a:t>
            </a:r>
            <a:r>
              <a:rPr sz="1400" spc="25" dirty="0">
                <a:latin typeface="Verdana"/>
                <a:cs typeface="Verdana"/>
              </a:rPr>
              <a:t>гр</a:t>
            </a:r>
            <a:r>
              <a:rPr sz="1400" spc="20" dirty="0">
                <a:latin typeface="Verdana"/>
                <a:cs typeface="Verdana"/>
              </a:rPr>
              <a:t>а</a:t>
            </a:r>
            <a:r>
              <a:rPr sz="1400" spc="10" dirty="0">
                <a:latin typeface="Verdana"/>
                <a:cs typeface="Verdana"/>
              </a:rPr>
              <a:t>нт</a:t>
            </a:r>
            <a:r>
              <a:rPr sz="1400" spc="-155" dirty="0">
                <a:latin typeface="Verdana"/>
                <a:cs typeface="Verdana"/>
              </a:rPr>
              <a:t> </a:t>
            </a:r>
            <a:r>
              <a:rPr sz="1400" spc="15" dirty="0">
                <a:latin typeface="Verdana"/>
                <a:cs typeface="Verdana"/>
              </a:rPr>
              <a:t>на</a:t>
            </a:r>
            <a:r>
              <a:rPr sz="1400" spc="-140" dirty="0">
                <a:latin typeface="Verdana"/>
                <a:cs typeface="Verdana"/>
              </a:rPr>
              <a:t> </a:t>
            </a:r>
            <a:r>
              <a:rPr sz="1400" spc="50" dirty="0">
                <a:latin typeface="Verdana"/>
                <a:cs typeface="Verdana"/>
              </a:rPr>
              <a:t>п</a:t>
            </a:r>
            <a:r>
              <a:rPr sz="1400" spc="35" dirty="0">
                <a:latin typeface="Verdana"/>
                <a:cs typeface="Verdana"/>
              </a:rPr>
              <a:t>о</a:t>
            </a:r>
            <a:r>
              <a:rPr sz="1400" spc="45" dirty="0">
                <a:latin typeface="Verdana"/>
                <a:cs typeface="Verdana"/>
              </a:rPr>
              <a:t>д</a:t>
            </a:r>
            <a:r>
              <a:rPr sz="1400" spc="35" dirty="0">
                <a:latin typeface="Verdana"/>
                <a:cs typeface="Verdana"/>
              </a:rPr>
              <a:t>д</a:t>
            </a:r>
            <a:r>
              <a:rPr sz="1400" spc="25" dirty="0">
                <a:latin typeface="Verdana"/>
                <a:cs typeface="Verdana"/>
              </a:rPr>
              <a:t>е</a:t>
            </a:r>
            <a:r>
              <a:rPr sz="1400" spc="85" dirty="0">
                <a:latin typeface="Verdana"/>
                <a:cs typeface="Verdana"/>
              </a:rPr>
              <a:t>р</a:t>
            </a:r>
            <a:r>
              <a:rPr sz="1400" spc="-5" dirty="0">
                <a:latin typeface="Verdana"/>
                <a:cs typeface="Verdana"/>
              </a:rPr>
              <a:t>жку</a:t>
            </a:r>
            <a:r>
              <a:rPr sz="1400" spc="-150" dirty="0">
                <a:latin typeface="Verdana"/>
                <a:cs typeface="Verdana"/>
              </a:rPr>
              <a:t> </a:t>
            </a:r>
            <a:r>
              <a:rPr sz="1400" spc="35" dirty="0">
                <a:latin typeface="Verdana"/>
                <a:cs typeface="Verdana"/>
              </a:rPr>
              <a:t>св</a:t>
            </a:r>
            <a:r>
              <a:rPr sz="1400" spc="25" dirty="0">
                <a:latin typeface="Verdana"/>
                <a:cs typeface="Verdana"/>
              </a:rPr>
              <a:t>ое</a:t>
            </a:r>
            <a:r>
              <a:rPr sz="1400" spc="20" dirty="0">
                <a:latin typeface="Verdana"/>
                <a:cs typeface="Verdana"/>
              </a:rPr>
              <a:t>го  </a:t>
            </a:r>
            <a:r>
              <a:rPr sz="1400" spc="-10" dirty="0">
                <a:latin typeface="Verdana"/>
                <a:cs typeface="Verdana"/>
              </a:rPr>
              <a:t>проекта.</a:t>
            </a:r>
            <a:endParaRPr sz="1400">
              <a:latin typeface="Verdana"/>
              <a:cs typeface="Verdana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350">
              <a:latin typeface="Verdana"/>
              <a:cs typeface="Verdana"/>
            </a:endParaRPr>
          </a:p>
          <a:p>
            <a:pPr marL="12700" marR="5080">
              <a:lnSpc>
                <a:spcPct val="100000"/>
              </a:lnSpc>
            </a:pPr>
            <a:r>
              <a:rPr sz="1400" spc="30" dirty="0">
                <a:latin typeface="Verdana"/>
                <a:cs typeface="Verdana"/>
              </a:rPr>
              <a:t>Для </a:t>
            </a:r>
            <a:r>
              <a:rPr sz="1400" spc="25" dirty="0">
                <a:latin typeface="Verdana"/>
                <a:cs typeface="Verdana"/>
              </a:rPr>
              <a:t>грантооператоров </a:t>
            </a:r>
            <a:r>
              <a:rPr sz="1400" dirty="0">
                <a:latin typeface="Verdana"/>
                <a:cs typeface="Verdana"/>
              </a:rPr>
              <a:t>— </a:t>
            </a:r>
            <a:r>
              <a:rPr sz="1400" spc="-5" dirty="0">
                <a:latin typeface="Verdana"/>
                <a:cs typeface="Verdana"/>
              </a:rPr>
              <a:t>конструктор, </a:t>
            </a:r>
            <a:r>
              <a:rPr sz="1400" dirty="0">
                <a:latin typeface="Verdana"/>
                <a:cs typeface="Verdana"/>
              </a:rPr>
              <a:t> </a:t>
            </a:r>
            <a:r>
              <a:rPr sz="1400" spc="35" dirty="0">
                <a:latin typeface="Verdana"/>
                <a:cs typeface="Verdana"/>
              </a:rPr>
              <a:t>по</a:t>
            </a:r>
            <a:r>
              <a:rPr sz="1400" spc="20" dirty="0">
                <a:latin typeface="Verdana"/>
                <a:cs typeface="Verdana"/>
              </a:rPr>
              <a:t>з</a:t>
            </a:r>
            <a:r>
              <a:rPr sz="1400" spc="30" dirty="0">
                <a:latin typeface="Verdana"/>
                <a:cs typeface="Verdana"/>
              </a:rPr>
              <a:t>в</a:t>
            </a:r>
            <a:r>
              <a:rPr sz="1400" spc="20" dirty="0">
                <a:latin typeface="Verdana"/>
                <a:cs typeface="Verdana"/>
              </a:rPr>
              <a:t>о</a:t>
            </a:r>
            <a:r>
              <a:rPr sz="1400" spc="30" dirty="0">
                <a:latin typeface="Verdana"/>
                <a:cs typeface="Verdana"/>
              </a:rPr>
              <a:t>ляющ</a:t>
            </a:r>
            <a:r>
              <a:rPr sz="1400" spc="55" dirty="0">
                <a:latin typeface="Verdana"/>
                <a:cs typeface="Verdana"/>
              </a:rPr>
              <a:t>и</a:t>
            </a:r>
            <a:r>
              <a:rPr sz="1400" spc="65" dirty="0">
                <a:latin typeface="Verdana"/>
                <a:cs typeface="Verdana"/>
              </a:rPr>
              <a:t>й</a:t>
            </a:r>
            <a:r>
              <a:rPr sz="1400" spc="-150" dirty="0">
                <a:latin typeface="Verdana"/>
                <a:cs typeface="Verdana"/>
              </a:rPr>
              <a:t> </a:t>
            </a:r>
            <a:r>
              <a:rPr sz="1400" spc="30" dirty="0">
                <a:latin typeface="Verdana"/>
                <a:cs typeface="Verdana"/>
              </a:rPr>
              <a:t>со</a:t>
            </a:r>
            <a:r>
              <a:rPr sz="1400" spc="20" dirty="0">
                <a:latin typeface="Verdana"/>
                <a:cs typeface="Verdana"/>
              </a:rPr>
              <a:t>з</a:t>
            </a:r>
            <a:r>
              <a:rPr sz="1400" spc="10" dirty="0">
                <a:latin typeface="Verdana"/>
                <a:cs typeface="Verdana"/>
              </a:rPr>
              <a:t>д</a:t>
            </a:r>
            <a:r>
              <a:rPr sz="1400" spc="5" dirty="0">
                <a:latin typeface="Verdana"/>
                <a:cs typeface="Verdana"/>
              </a:rPr>
              <a:t>а</a:t>
            </a:r>
            <a:r>
              <a:rPr sz="1400" spc="-15" dirty="0">
                <a:latin typeface="Verdana"/>
                <a:cs typeface="Verdana"/>
              </a:rPr>
              <a:t>ва</a:t>
            </a:r>
            <a:r>
              <a:rPr sz="1400" spc="-20" dirty="0">
                <a:latin typeface="Verdana"/>
                <a:cs typeface="Verdana"/>
              </a:rPr>
              <a:t>т</a:t>
            </a:r>
            <a:r>
              <a:rPr sz="1400" spc="-10" dirty="0">
                <a:latin typeface="Verdana"/>
                <a:cs typeface="Verdana"/>
              </a:rPr>
              <a:t>ь</a:t>
            </a:r>
            <a:r>
              <a:rPr sz="1400" spc="-130" dirty="0">
                <a:latin typeface="Verdana"/>
                <a:cs typeface="Verdana"/>
              </a:rPr>
              <a:t> </a:t>
            </a:r>
            <a:r>
              <a:rPr sz="1400" spc="50" dirty="0">
                <a:latin typeface="Verdana"/>
                <a:cs typeface="Verdana"/>
              </a:rPr>
              <a:t>н</a:t>
            </a:r>
            <a:r>
              <a:rPr sz="1400" spc="40" dirty="0">
                <a:latin typeface="Verdana"/>
                <a:cs typeface="Verdana"/>
              </a:rPr>
              <a:t>о</a:t>
            </a:r>
            <a:r>
              <a:rPr sz="1400" spc="10" dirty="0">
                <a:latin typeface="Verdana"/>
                <a:cs typeface="Verdana"/>
              </a:rPr>
              <a:t>вые</a:t>
            </a:r>
            <a:r>
              <a:rPr sz="1400" spc="-150" dirty="0">
                <a:latin typeface="Verdana"/>
                <a:cs typeface="Verdana"/>
              </a:rPr>
              <a:t> </a:t>
            </a:r>
            <a:r>
              <a:rPr sz="1400" spc="15" dirty="0">
                <a:latin typeface="Verdana"/>
                <a:cs typeface="Verdana"/>
              </a:rPr>
              <a:t>к</a:t>
            </a:r>
            <a:r>
              <a:rPr sz="1400" spc="10" dirty="0">
                <a:latin typeface="Verdana"/>
                <a:cs typeface="Verdana"/>
              </a:rPr>
              <a:t>о</a:t>
            </a:r>
            <a:r>
              <a:rPr sz="1400" spc="20" dirty="0">
                <a:latin typeface="Verdana"/>
                <a:cs typeface="Verdana"/>
              </a:rPr>
              <a:t>нку</a:t>
            </a:r>
            <a:r>
              <a:rPr sz="1400" spc="10" dirty="0">
                <a:latin typeface="Verdana"/>
                <a:cs typeface="Verdana"/>
              </a:rPr>
              <a:t>рсы  </a:t>
            </a:r>
            <a:r>
              <a:rPr sz="1400" spc="15" dirty="0">
                <a:latin typeface="Verdana"/>
                <a:cs typeface="Verdana"/>
              </a:rPr>
              <a:t>на</a:t>
            </a:r>
            <a:r>
              <a:rPr sz="1400" spc="-135" dirty="0">
                <a:latin typeface="Verdana"/>
                <a:cs typeface="Verdana"/>
              </a:rPr>
              <a:t> </a:t>
            </a:r>
            <a:r>
              <a:rPr sz="1400" spc="75" dirty="0">
                <a:latin typeface="Verdana"/>
                <a:cs typeface="Verdana"/>
              </a:rPr>
              <a:t>Д</a:t>
            </a:r>
            <a:r>
              <a:rPr sz="1400" spc="85" dirty="0">
                <a:latin typeface="Verdana"/>
                <a:cs typeface="Verdana"/>
              </a:rPr>
              <a:t>О</a:t>
            </a:r>
            <a:r>
              <a:rPr sz="1400" spc="90" dirty="0">
                <a:latin typeface="Verdana"/>
                <a:cs typeface="Verdana"/>
              </a:rPr>
              <a:t>БР</a:t>
            </a:r>
            <a:r>
              <a:rPr sz="1400" spc="105" dirty="0">
                <a:latin typeface="Verdana"/>
                <a:cs typeface="Verdana"/>
              </a:rPr>
              <a:t>О</a:t>
            </a:r>
            <a:r>
              <a:rPr sz="1400" spc="-35" dirty="0">
                <a:latin typeface="Verdana"/>
                <a:cs typeface="Verdana"/>
              </a:rPr>
              <a:t>.РФ.</a:t>
            </a:r>
            <a:endParaRPr sz="1400">
              <a:latin typeface="Verdana"/>
              <a:cs typeface="Verdana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2300">
              <a:latin typeface="Verdana"/>
              <a:cs typeface="Verdana"/>
            </a:endParaRPr>
          </a:p>
          <a:p>
            <a:pPr marL="218440">
              <a:lnSpc>
                <a:spcPts val="2690"/>
              </a:lnSpc>
              <a:tabLst>
                <a:tab pos="2207260" algn="l"/>
              </a:tabLst>
            </a:pPr>
            <a:r>
              <a:rPr sz="2400" b="1" spc="-10" dirty="0">
                <a:solidFill>
                  <a:srgbClr val="214AC1"/>
                </a:solidFill>
                <a:latin typeface="Tahoma"/>
                <a:cs typeface="Tahoma"/>
              </a:rPr>
              <a:t>3</a:t>
            </a:r>
            <a:r>
              <a:rPr sz="2400" b="1" spc="-5" dirty="0">
                <a:solidFill>
                  <a:srgbClr val="214AC1"/>
                </a:solidFill>
                <a:latin typeface="Tahoma"/>
                <a:cs typeface="Tahoma"/>
              </a:rPr>
              <a:t>0</a:t>
            </a:r>
            <a:r>
              <a:rPr sz="2400" b="1" dirty="0">
                <a:solidFill>
                  <a:srgbClr val="214AC1"/>
                </a:solidFill>
                <a:latin typeface="Tahoma"/>
                <a:cs typeface="Tahoma"/>
              </a:rPr>
              <a:t>	</a:t>
            </a:r>
            <a:r>
              <a:rPr sz="2400" b="1" spc="-215" dirty="0">
                <a:solidFill>
                  <a:srgbClr val="214AC1"/>
                </a:solidFill>
                <a:latin typeface="Tahoma"/>
                <a:cs typeface="Tahoma"/>
              </a:rPr>
              <a:t>158</a:t>
            </a:r>
            <a:r>
              <a:rPr sz="2400" b="1" spc="-40" dirty="0">
                <a:solidFill>
                  <a:srgbClr val="214AC1"/>
                </a:solidFill>
                <a:latin typeface="Tahoma"/>
                <a:cs typeface="Tahoma"/>
              </a:rPr>
              <a:t> </a:t>
            </a:r>
            <a:r>
              <a:rPr sz="2400" b="1" spc="60" dirty="0">
                <a:solidFill>
                  <a:srgbClr val="214AC1"/>
                </a:solidFill>
                <a:latin typeface="Tahoma"/>
                <a:cs typeface="Tahoma"/>
              </a:rPr>
              <a:t>948</a:t>
            </a:r>
            <a:endParaRPr sz="2400">
              <a:latin typeface="Tahoma"/>
              <a:cs typeface="Tahoma"/>
            </a:endParaRPr>
          </a:p>
          <a:p>
            <a:pPr marL="218440">
              <a:lnSpc>
                <a:spcPts val="1250"/>
              </a:lnSpc>
              <a:tabLst>
                <a:tab pos="2207260" algn="l"/>
              </a:tabLst>
            </a:pPr>
            <a:r>
              <a:rPr sz="1200" spc="15" dirty="0">
                <a:solidFill>
                  <a:srgbClr val="214AC1"/>
                </a:solidFill>
                <a:latin typeface="Verdana"/>
                <a:cs typeface="Verdana"/>
              </a:rPr>
              <a:t>конкурсов	</a:t>
            </a:r>
            <a:r>
              <a:rPr sz="1200" spc="5" dirty="0">
                <a:solidFill>
                  <a:srgbClr val="214AC1"/>
                </a:solidFill>
                <a:latin typeface="Verdana"/>
                <a:cs typeface="Verdana"/>
              </a:rPr>
              <a:t>заявок</a:t>
            </a:r>
            <a:endParaRPr sz="120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00608" y="432308"/>
            <a:ext cx="250698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65" dirty="0">
                <a:solidFill>
                  <a:srgbClr val="214AC1"/>
                </a:solidFill>
                <a:latin typeface="Tahoma"/>
                <a:cs typeface="Tahoma"/>
              </a:rPr>
              <a:t>Добро.Уни</a:t>
            </a:r>
            <a:r>
              <a:rPr sz="1800" b="1" spc="55" dirty="0">
                <a:solidFill>
                  <a:srgbClr val="214AC1"/>
                </a:solidFill>
                <a:latin typeface="Tahoma"/>
                <a:cs typeface="Tahoma"/>
              </a:rPr>
              <a:t>в</a:t>
            </a:r>
            <a:r>
              <a:rPr sz="1800" b="1" spc="75" dirty="0">
                <a:solidFill>
                  <a:srgbClr val="214AC1"/>
                </a:solidFill>
                <a:latin typeface="Tahoma"/>
                <a:cs typeface="Tahoma"/>
              </a:rPr>
              <a:t>е</a:t>
            </a:r>
            <a:r>
              <a:rPr sz="1800" b="1" spc="90" dirty="0">
                <a:solidFill>
                  <a:srgbClr val="214AC1"/>
                </a:solidFill>
                <a:latin typeface="Tahoma"/>
                <a:cs typeface="Tahoma"/>
              </a:rPr>
              <a:t>рси</a:t>
            </a:r>
            <a:r>
              <a:rPr sz="1800" b="1" spc="70" dirty="0">
                <a:solidFill>
                  <a:srgbClr val="214AC1"/>
                </a:solidFill>
                <a:latin typeface="Tahoma"/>
                <a:cs typeface="Tahoma"/>
              </a:rPr>
              <a:t>т</a:t>
            </a:r>
            <a:r>
              <a:rPr sz="1800" b="1" spc="75" dirty="0">
                <a:solidFill>
                  <a:srgbClr val="214AC1"/>
                </a:solidFill>
                <a:latin typeface="Tahoma"/>
                <a:cs typeface="Tahoma"/>
              </a:rPr>
              <a:t>е</a:t>
            </a:r>
            <a:r>
              <a:rPr sz="1800" b="1" spc="25" dirty="0">
                <a:solidFill>
                  <a:srgbClr val="214AC1"/>
                </a:solidFill>
                <a:latin typeface="Tahoma"/>
                <a:cs typeface="Tahoma"/>
              </a:rPr>
              <a:t>т</a:t>
            </a:r>
            <a:endParaRPr sz="1800">
              <a:latin typeface="Tahoma"/>
              <a:cs typeface="Tahoma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298704" y="3994403"/>
            <a:ext cx="4137025" cy="1092835"/>
            <a:chOff x="298704" y="3994403"/>
            <a:chExt cx="4137025" cy="1092835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384773" y="4030826"/>
              <a:ext cx="2050353" cy="1019825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2462783" y="4108703"/>
              <a:ext cx="1868805" cy="828040"/>
            </a:xfrm>
            <a:custGeom>
              <a:avLst/>
              <a:gdLst/>
              <a:ahLst/>
              <a:cxnLst/>
              <a:rect l="l" t="t" r="r" b="b"/>
              <a:pathLst>
                <a:path w="1868804" h="828039">
                  <a:moveTo>
                    <a:pt x="1730502" y="0"/>
                  </a:moveTo>
                  <a:lnTo>
                    <a:pt x="137922" y="0"/>
                  </a:lnTo>
                  <a:lnTo>
                    <a:pt x="94317" y="7031"/>
                  </a:lnTo>
                  <a:lnTo>
                    <a:pt x="56455" y="26610"/>
                  </a:lnTo>
                  <a:lnTo>
                    <a:pt x="26602" y="56466"/>
                  </a:lnTo>
                  <a:lnTo>
                    <a:pt x="7028" y="94327"/>
                  </a:lnTo>
                  <a:lnTo>
                    <a:pt x="0" y="137922"/>
                  </a:lnTo>
                  <a:lnTo>
                    <a:pt x="0" y="689610"/>
                  </a:lnTo>
                  <a:lnTo>
                    <a:pt x="7028" y="733204"/>
                  </a:lnTo>
                  <a:lnTo>
                    <a:pt x="26602" y="771065"/>
                  </a:lnTo>
                  <a:lnTo>
                    <a:pt x="56455" y="800921"/>
                  </a:lnTo>
                  <a:lnTo>
                    <a:pt x="94317" y="820500"/>
                  </a:lnTo>
                  <a:lnTo>
                    <a:pt x="137922" y="827532"/>
                  </a:lnTo>
                  <a:lnTo>
                    <a:pt x="1730502" y="827532"/>
                  </a:lnTo>
                  <a:lnTo>
                    <a:pt x="1774106" y="820500"/>
                  </a:lnTo>
                  <a:lnTo>
                    <a:pt x="1811968" y="800921"/>
                  </a:lnTo>
                  <a:lnTo>
                    <a:pt x="1841821" y="771065"/>
                  </a:lnTo>
                  <a:lnTo>
                    <a:pt x="1861395" y="733204"/>
                  </a:lnTo>
                  <a:lnTo>
                    <a:pt x="1868424" y="689610"/>
                  </a:lnTo>
                  <a:lnTo>
                    <a:pt x="1868424" y="137922"/>
                  </a:lnTo>
                  <a:lnTo>
                    <a:pt x="1861395" y="94327"/>
                  </a:lnTo>
                  <a:lnTo>
                    <a:pt x="1841821" y="56466"/>
                  </a:lnTo>
                  <a:lnTo>
                    <a:pt x="1811968" y="26610"/>
                  </a:lnTo>
                  <a:lnTo>
                    <a:pt x="1774106" y="7031"/>
                  </a:lnTo>
                  <a:lnTo>
                    <a:pt x="173050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98704" y="3994403"/>
              <a:ext cx="2122932" cy="1092669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413004" y="4108703"/>
              <a:ext cx="1868805" cy="828040"/>
            </a:xfrm>
            <a:custGeom>
              <a:avLst/>
              <a:gdLst/>
              <a:ahLst/>
              <a:cxnLst/>
              <a:rect l="l" t="t" r="r" b="b"/>
              <a:pathLst>
                <a:path w="1868805" h="828039">
                  <a:moveTo>
                    <a:pt x="1730502" y="0"/>
                  </a:moveTo>
                  <a:lnTo>
                    <a:pt x="137922" y="0"/>
                  </a:lnTo>
                  <a:lnTo>
                    <a:pt x="94327" y="7031"/>
                  </a:lnTo>
                  <a:lnTo>
                    <a:pt x="56466" y="26610"/>
                  </a:lnTo>
                  <a:lnTo>
                    <a:pt x="26610" y="56466"/>
                  </a:lnTo>
                  <a:lnTo>
                    <a:pt x="7031" y="94327"/>
                  </a:lnTo>
                  <a:lnTo>
                    <a:pt x="0" y="137922"/>
                  </a:lnTo>
                  <a:lnTo>
                    <a:pt x="0" y="689610"/>
                  </a:lnTo>
                  <a:lnTo>
                    <a:pt x="7031" y="733204"/>
                  </a:lnTo>
                  <a:lnTo>
                    <a:pt x="26610" y="771065"/>
                  </a:lnTo>
                  <a:lnTo>
                    <a:pt x="56466" y="800921"/>
                  </a:lnTo>
                  <a:lnTo>
                    <a:pt x="94327" y="820500"/>
                  </a:lnTo>
                  <a:lnTo>
                    <a:pt x="137922" y="827532"/>
                  </a:lnTo>
                  <a:lnTo>
                    <a:pt x="1730502" y="827532"/>
                  </a:lnTo>
                  <a:lnTo>
                    <a:pt x="1774106" y="820500"/>
                  </a:lnTo>
                  <a:lnTo>
                    <a:pt x="1811968" y="800921"/>
                  </a:lnTo>
                  <a:lnTo>
                    <a:pt x="1841821" y="771065"/>
                  </a:lnTo>
                  <a:lnTo>
                    <a:pt x="1861395" y="733204"/>
                  </a:lnTo>
                  <a:lnTo>
                    <a:pt x="1868423" y="689610"/>
                  </a:lnTo>
                  <a:lnTo>
                    <a:pt x="1868423" y="137922"/>
                  </a:lnTo>
                  <a:lnTo>
                    <a:pt x="1861395" y="94327"/>
                  </a:lnTo>
                  <a:lnTo>
                    <a:pt x="1841821" y="56466"/>
                  </a:lnTo>
                  <a:lnTo>
                    <a:pt x="1811968" y="26610"/>
                  </a:lnTo>
                  <a:lnTo>
                    <a:pt x="1774106" y="7031"/>
                  </a:lnTo>
                  <a:lnTo>
                    <a:pt x="173050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398170" y="946531"/>
            <a:ext cx="4518025" cy="379412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29565" marR="5080" indent="-317500">
              <a:lnSpc>
                <a:spcPct val="100000"/>
              </a:lnSpc>
              <a:spcBef>
                <a:spcPts val="105"/>
              </a:spcBef>
              <a:buFont typeface="Times New Roman"/>
              <a:buChar char="●"/>
              <a:tabLst>
                <a:tab pos="329565" algn="l"/>
                <a:tab pos="330200" algn="l"/>
              </a:tabLst>
            </a:pPr>
            <a:r>
              <a:rPr sz="1400" spc="50" dirty="0">
                <a:latin typeface="Verdana"/>
                <a:cs typeface="Verdana"/>
              </a:rPr>
              <a:t>Ед</a:t>
            </a:r>
            <a:r>
              <a:rPr sz="1400" spc="40" dirty="0">
                <a:latin typeface="Verdana"/>
                <a:cs typeface="Verdana"/>
              </a:rPr>
              <a:t>и</a:t>
            </a:r>
            <a:r>
              <a:rPr sz="1400" spc="10" dirty="0">
                <a:latin typeface="Verdana"/>
                <a:cs typeface="Verdana"/>
              </a:rPr>
              <a:t>ная</a:t>
            </a:r>
            <a:r>
              <a:rPr sz="1400" spc="-135" dirty="0">
                <a:latin typeface="Verdana"/>
                <a:cs typeface="Verdana"/>
              </a:rPr>
              <a:t> </a:t>
            </a:r>
            <a:r>
              <a:rPr sz="1400" spc="30" dirty="0">
                <a:latin typeface="Verdana"/>
                <a:cs typeface="Verdana"/>
              </a:rPr>
              <a:t>о</a:t>
            </a:r>
            <a:r>
              <a:rPr sz="1400" spc="75" dirty="0">
                <a:latin typeface="Verdana"/>
                <a:cs typeface="Verdana"/>
              </a:rPr>
              <a:t>б</a:t>
            </a:r>
            <a:r>
              <a:rPr sz="1400" spc="70" dirty="0">
                <a:latin typeface="Verdana"/>
                <a:cs typeface="Verdana"/>
              </a:rPr>
              <a:t>р</a:t>
            </a:r>
            <a:r>
              <a:rPr sz="1400" spc="-5" dirty="0">
                <a:latin typeface="Verdana"/>
                <a:cs typeface="Verdana"/>
              </a:rPr>
              <a:t>а</a:t>
            </a:r>
            <a:r>
              <a:rPr sz="1400" spc="-15" dirty="0">
                <a:latin typeface="Verdana"/>
                <a:cs typeface="Verdana"/>
              </a:rPr>
              <a:t>з</a:t>
            </a:r>
            <a:r>
              <a:rPr sz="1400" spc="30" dirty="0">
                <a:latin typeface="Verdana"/>
                <a:cs typeface="Verdana"/>
              </a:rPr>
              <a:t>о</a:t>
            </a:r>
            <a:r>
              <a:rPr sz="1400" spc="-15" dirty="0">
                <a:latin typeface="Verdana"/>
                <a:cs typeface="Verdana"/>
              </a:rPr>
              <a:t>ва</a:t>
            </a:r>
            <a:r>
              <a:rPr sz="1400" spc="-20" dirty="0">
                <a:latin typeface="Verdana"/>
                <a:cs typeface="Verdana"/>
              </a:rPr>
              <a:t>т</a:t>
            </a:r>
            <a:r>
              <a:rPr sz="1400" spc="10" dirty="0">
                <a:latin typeface="Verdana"/>
                <a:cs typeface="Verdana"/>
              </a:rPr>
              <a:t>ельная</a:t>
            </a:r>
            <a:r>
              <a:rPr sz="1400" spc="-135" dirty="0">
                <a:latin typeface="Verdana"/>
                <a:cs typeface="Verdana"/>
              </a:rPr>
              <a:t> </a:t>
            </a:r>
            <a:r>
              <a:rPr sz="1400" spc="55" dirty="0">
                <a:latin typeface="Verdana"/>
                <a:cs typeface="Verdana"/>
              </a:rPr>
              <a:t>ср</a:t>
            </a:r>
            <a:r>
              <a:rPr sz="1400" spc="45" dirty="0">
                <a:latin typeface="Verdana"/>
                <a:cs typeface="Verdana"/>
              </a:rPr>
              <a:t>е</a:t>
            </a:r>
            <a:r>
              <a:rPr sz="1400" spc="10" dirty="0">
                <a:latin typeface="Verdana"/>
                <a:cs typeface="Verdana"/>
              </a:rPr>
              <a:t>д</a:t>
            </a:r>
            <a:r>
              <a:rPr sz="1400" spc="5" dirty="0">
                <a:latin typeface="Verdana"/>
                <a:cs typeface="Verdana"/>
              </a:rPr>
              <a:t>а</a:t>
            </a:r>
            <a:r>
              <a:rPr sz="1400" spc="-215" dirty="0">
                <a:latin typeface="Verdana"/>
                <a:cs typeface="Verdana"/>
              </a:rPr>
              <a:t>,</a:t>
            </a:r>
            <a:r>
              <a:rPr sz="1400" spc="-145" dirty="0">
                <a:latin typeface="Verdana"/>
                <a:cs typeface="Verdana"/>
              </a:rPr>
              <a:t> </a:t>
            </a:r>
            <a:r>
              <a:rPr sz="1400" spc="25" dirty="0">
                <a:latin typeface="Verdana"/>
                <a:cs typeface="Verdana"/>
              </a:rPr>
              <a:t>со</a:t>
            </a:r>
            <a:r>
              <a:rPr sz="1400" spc="20" dirty="0">
                <a:latin typeface="Verdana"/>
                <a:cs typeface="Verdana"/>
              </a:rPr>
              <a:t>ч</a:t>
            </a:r>
            <a:r>
              <a:rPr sz="1400" dirty="0">
                <a:latin typeface="Verdana"/>
                <a:cs typeface="Verdana"/>
              </a:rPr>
              <a:t>е</a:t>
            </a:r>
            <a:r>
              <a:rPr sz="1400" spc="-10" dirty="0">
                <a:latin typeface="Verdana"/>
                <a:cs typeface="Verdana"/>
              </a:rPr>
              <a:t>т</a:t>
            </a:r>
            <a:r>
              <a:rPr sz="1400" spc="5" dirty="0">
                <a:latin typeface="Verdana"/>
                <a:cs typeface="Verdana"/>
              </a:rPr>
              <a:t>а</a:t>
            </a:r>
            <a:r>
              <a:rPr sz="1400" dirty="0">
                <a:latin typeface="Verdana"/>
                <a:cs typeface="Verdana"/>
              </a:rPr>
              <a:t>ю</a:t>
            </a:r>
            <a:r>
              <a:rPr sz="1400" spc="60" dirty="0">
                <a:latin typeface="Verdana"/>
                <a:cs typeface="Verdana"/>
              </a:rPr>
              <a:t>щ</a:t>
            </a:r>
            <a:r>
              <a:rPr sz="1400" spc="-5" dirty="0">
                <a:latin typeface="Verdana"/>
                <a:cs typeface="Verdana"/>
              </a:rPr>
              <a:t>ая  </a:t>
            </a:r>
            <a:r>
              <a:rPr sz="1400" spc="30" dirty="0">
                <a:latin typeface="Verdana"/>
                <a:cs typeface="Verdana"/>
              </a:rPr>
              <a:t>о</a:t>
            </a:r>
            <a:r>
              <a:rPr sz="1400" spc="15" dirty="0">
                <a:latin typeface="Verdana"/>
                <a:cs typeface="Verdana"/>
              </a:rPr>
              <a:t>нл</a:t>
            </a:r>
            <a:r>
              <a:rPr sz="1400" spc="5" dirty="0">
                <a:latin typeface="Verdana"/>
                <a:cs typeface="Verdana"/>
              </a:rPr>
              <a:t>а</a:t>
            </a:r>
            <a:r>
              <a:rPr sz="1400" spc="60" dirty="0">
                <a:latin typeface="Verdana"/>
                <a:cs typeface="Verdana"/>
              </a:rPr>
              <a:t>й</a:t>
            </a:r>
            <a:r>
              <a:rPr sz="1400" spc="55" dirty="0">
                <a:latin typeface="Verdana"/>
                <a:cs typeface="Verdana"/>
              </a:rPr>
              <a:t>н</a:t>
            </a:r>
            <a:r>
              <a:rPr sz="1400" spc="-100" dirty="0">
                <a:latin typeface="Verdana"/>
                <a:cs typeface="Verdana"/>
              </a:rPr>
              <a:t>-</a:t>
            </a:r>
            <a:r>
              <a:rPr sz="1400" spc="-30" dirty="0">
                <a:latin typeface="Verdana"/>
                <a:cs typeface="Verdana"/>
              </a:rPr>
              <a:t>к</a:t>
            </a:r>
            <a:r>
              <a:rPr sz="1400" spc="-40" dirty="0">
                <a:latin typeface="Verdana"/>
                <a:cs typeface="Verdana"/>
              </a:rPr>
              <a:t>у</a:t>
            </a:r>
            <a:r>
              <a:rPr sz="1400" spc="85" dirty="0">
                <a:latin typeface="Verdana"/>
                <a:cs typeface="Verdana"/>
              </a:rPr>
              <a:t>р</a:t>
            </a:r>
            <a:r>
              <a:rPr sz="1400" spc="15" dirty="0">
                <a:latin typeface="Verdana"/>
                <a:cs typeface="Verdana"/>
              </a:rPr>
              <a:t>сы</a:t>
            </a:r>
            <a:r>
              <a:rPr sz="1400" spc="-145" dirty="0">
                <a:latin typeface="Verdana"/>
                <a:cs typeface="Verdana"/>
              </a:rPr>
              <a:t> </a:t>
            </a:r>
            <a:r>
              <a:rPr sz="1400" spc="70" dirty="0">
                <a:latin typeface="Verdana"/>
                <a:cs typeface="Verdana"/>
              </a:rPr>
              <a:t>и</a:t>
            </a:r>
            <a:r>
              <a:rPr sz="1400" spc="-140" dirty="0">
                <a:latin typeface="Verdana"/>
                <a:cs typeface="Verdana"/>
              </a:rPr>
              <a:t> </a:t>
            </a:r>
            <a:r>
              <a:rPr sz="1400" spc="25" dirty="0">
                <a:latin typeface="Verdana"/>
                <a:cs typeface="Verdana"/>
              </a:rPr>
              <a:t>в</a:t>
            </a:r>
            <a:r>
              <a:rPr sz="1400" spc="15" dirty="0">
                <a:latin typeface="Verdana"/>
                <a:cs typeface="Verdana"/>
              </a:rPr>
              <a:t>е</a:t>
            </a:r>
            <a:r>
              <a:rPr sz="1400" spc="65" dirty="0">
                <a:latin typeface="Verdana"/>
                <a:cs typeface="Verdana"/>
              </a:rPr>
              <a:t>б</a:t>
            </a:r>
            <a:r>
              <a:rPr sz="1400" spc="60" dirty="0">
                <a:latin typeface="Verdana"/>
                <a:cs typeface="Verdana"/>
              </a:rPr>
              <a:t>и</a:t>
            </a:r>
            <a:r>
              <a:rPr sz="1400" spc="15" dirty="0">
                <a:latin typeface="Verdana"/>
                <a:cs typeface="Verdana"/>
              </a:rPr>
              <a:t>н</a:t>
            </a:r>
            <a:r>
              <a:rPr sz="1400" spc="5" dirty="0">
                <a:latin typeface="Verdana"/>
                <a:cs typeface="Verdana"/>
              </a:rPr>
              <a:t>а</a:t>
            </a:r>
            <a:r>
              <a:rPr sz="1400" spc="85" dirty="0">
                <a:latin typeface="Verdana"/>
                <a:cs typeface="Verdana"/>
              </a:rPr>
              <a:t>р</a:t>
            </a:r>
            <a:r>
              <a:rPr sz="1400" spc="-110" dirty="0">
                <a:latin typeface="Verdana"/>
                <a:cs typeface="Verdana"/>
              </a:rPr>
              <a:t>ы,</a:t>
            </a:r>
            <a:r>
              <a:rPr sz="1400" spc="-135" dirty="0">
                <a:latin typeface="Verdana"/>
                <a:cs typeface="Verdana"/>
              </a:rPr>
              <a:t> </a:t>
            </a:r>
            <a:r>
              <a:rPr sz="1400" spc="30" dirty="0">
                <a:latin typeface="Verdana"/>
                <a:cs typeface="Verdana"/>
              </a:rPr>
              <a:t>о</a:t>
            </a:r>
            <a:r>
              <a:rPr sz="1400" spc="-30" dirty="0">
                <a:latin typeface="Verdana"/>
                <a:cs typeface="Verdana"/>
              </a:rPr>
              <a:t>фла</a:t>
            </a:r>
            <a:r>
              <a:rPr sz="1400" spc="60" dirty="0">
                <a:latin typeface="Verdana"/>
                <a:cs typeface="Verdana"/>
              </a:rPr>
              <a:t>й</a:t>
            </a:r>
            <a:r>
              <a:rPr sz="1400" spc="50" dirty="0">
                <a:latin typeface="Verdana"/>
                <a:cs typeface="Verdana"/>
              </a:rPr>
              <a:t>н</a:t>
            </a:r>
            <a:r>
              <a:rPr sz="1400" spc="-85" dirty="0">
                <a:latin typeface="Verdana"/>
                <a:cs typeface="Verdana"/>
              </a:rPr>
              <a:t>-  </a:t>
            </a:r>
            <a:r>
              <a:rPr sz="1400" spc="25" dirty="0">
                <a:latin typeface="Verdana"/>
                <a:cs typeface="Verdana"/>
              </a:rPr>
              <a:t>обучение</a:t>
            </a:r>
            <a:r>
              <a:rPr sz="1400" spc="-140" dirty="0">
                <a:latin typeface="Verdana"/>
                <a:cs typeface="Verdana"/>
              </a:rPr>
              <a:t> </a:t>
            </a:r>
            <a:r>
              <a:rPr sz="1400" spc="65" dirty="0">
                <a:latin typeface="Verdana"/>
                <a:cs typeface="Verdana"/>
              </a:rPr>
              <a:t>и</a:t>
            </a:r>
            <a:r>
              <a:rPr sz="1400" spc="-140" dirty="0">
                <a:latin typeface="Verdana"/>
                <a:cs typeface="Verdana"/>
              </a:rPr>
              <a:t> </a:t>
            </a:r>
            <a:r>
              <a:rPr sz="1400" spc="10" dirty="0">
                <a:latin typeface="Verdana"/>
                <a:cs typeface="Verdana"/>
              </a:rPr>
              <a:t>практическую</a:t>
            </a:r>
            <a:r>
              <a:rPr sz="1400" spc="-165" dirty="0">
                <a:latin typeface="Verdana"/>
                <a:cs typeface="Verdana"/>
              </a:rPr>
              <a:t> </a:t>
            </a:r>
            <a:r>
              <a:rPr sz="1400" spc="10" dirty="0">
                <a:latin typeface="Verdana"/>
                <a:cs typeface="Verdana"/>
              </a:rPr>
              <a:t>работу</a:t>
            </a:r>
            <a:endParaRPr sz="1400">
              <a:latin typeface="Verdana"/>
              <a:cs typeface="Verdana"/>
            </a:endParaRPr>
          </a:p>
          <a:p>
            <a:pPr>
              <a:lnSpc>
                <a:spcPct val="100000"/>
              </a:lnSpc>
              <a:spcBef>
                <a:spcPts val="40"/>
              </a:spcBef>
              <a:buFont typeface="Times New Roman"/>
              <a:buChar char="●"/>
            </a:pPr>
            <a:endParaRPr sz="1350">
              <a:latin typeface="Verdana"/>
              <a:cs typeface="Verdana"/>
            </a:endParaRPr>
          </a:p>
          <a:p>
            <a:pPr marL="329565" marR="97790" indent="-317500">
              <a:lnSpc>
                <a:spcPct val="100000"/>
              </a:lnSpc>
              <a:buFont typeface="Times New Roman"/>
              <a:buChar char="●"/>
              <a:tabLst>
                <a:tab pos="329565" algn="l"/>
                <a:tab pos="330200" algn="l"/>
              </a:tabLst>
            </a:pPr>
            <a:r>
              <a:rPr sz="1400" spc="35" dirty="0">
                <a:latin typeface="Verdana"/>
                <a:cs typeface="Verdana"/>
              </a:rPr>
              <a:t>Возможность </a:t>
            </a:r>
            <a:r>
              <a:rPr sz="1400" spc="5" dirty="0">
                <a:latin typeface="Verdana"/>
                <a:cs typeface="Verdana"/>
              </a:rPr>
              <a:t>выстраивать </a:t>
            </a:r>
            <a:r>
              <a:rPr sz="1400" spc="30" dirty="0">
                <a:latin typeface="Verdana"/>
                <a:cs typeface="Verdana"/>
              </a:rPr>
              <a:t>собственный </a:t>
            </a:r>
            <a:r>
              <a:rPr sz="1400" spc="35" dirty="0">
                <a:latin typeface="Verdana"/>
                <a:cs typeface="Verdana"/>
              </a:rPr>
              <a:t> </a:t>
            </a:r>
            <a:r>
              <a:rPr sz="1400" spc="15" dirty="0">
                <a:latin typeface="Verdana"/>
                <a:cs typeface="Verdana"/>
              </a:rPr>
              <a:t>трек</a:t>
            </a:r>
            <a:r>
              <a:rPr sz="1400" spc="-135" dirty="0">
                <a:latin typeface="Verdana"/>
                <a:cs typeface="Verdana"/>
              </a:rPr>
              <a:t> </a:t>
            </a:r>
            <a:r>
              <a:rPr sz="1400" spc="20" dirty="0">
                <a:latin typeface="Verdana"/>
                <a:cs typeface="Verdana"/>
              </a:rPr>
              <a:t>развития</a:t>
            </a:r>
            <a:r>
              <a:rPr sz="1400" spc="-120" dirty="0">
                <a:latin typeface="Verdana"/>
                <a:cs typeface="Verdana"/>
              </a:rPr>
              <a:t> </a:t>
            </a:r>
            <a:r>
              <a:rPr sz="1400" spc="65" dirty="0">
                <a:latin typeface="Verdana"/>
                <a:cs typeface="Verdana"/>
              </a:rPr>
              <a:t>и</a:t>
            </a:r>
            <a:r>
              <a:rPr sz="1400" spc="-120" dirty="0">
                <a:latin typeface="Verdana"/>
                <a:cs typeface="Verdana"/>
              </a:rPr>
              <a:t> </a:t>
            </a:r>
            <a:r>
              <a:rPr sz="1400" spc="25" dirty="0">
                <a:latin typeface="Verdana"/>
                <a:cs typeface="Verdana"/>
              </a:rPr>
              <a:t>приобретать</a:t>
            </a:r>
            <a:r>
              <a:rPr sz="1400" spc="-140" dirty="0">
                <a:latin typeface="Verdana"/>
                <a:cs typeface="Verdana"/>
              </a:rPr>
              <a:t> </a:t>
            </a:r>
            <a:r>
              <a:rPr sz="1400" spc="30" dirty="0">
                <a:latin typeface="Verdana"/>
                <a:cs typeface="Verdana"/>
              </a:rPr>
              <a:t>необходимые </a:t>
            </a:r>
            <a:r>
              <a:rPr sz="1400" spc="-475" dirty="0">
                <a:latin typeface="Verdana"/>
                <a:cs typeface="Verdana"/>
              </a:rPr>
              <a:t> </a:t>
            </a:r>
            <a:r>
              <a:rPr sz="1400" spc="15" dirty="0">
                <a:latin typeface="Verdana"/>
                <a:cs typeface="Verdana"/>
              </a:rPr>
              <a:t>навыки</a:t>
            </a:r>
            <a:r>
              <a:rPr sz="1400" spc="-155" dirty="0">
                <a:latin typeface="Verdana"/>
                <a:cs typeface="Verdana"/>
              </a:rPr>
              <a:t> </a:t>
            </a:r>
            <a:r>
              <a:rPr sz="1400" spc="65" dirty="0">
                <a:latin typeface="Verdana"/>
                <a:cs typeface="Verdana"/>
              </a:rPr>
              <a:t>и</a:t>
            </a:r>
            <a:r>
              <a:rPr sz="1400" spc="-130" dirty="0">
                <a:latin typeface="Verdana"/>
                <a:cs typeface="Verdana"/>
              </a:rPr>
              <a:t> </a:t>
            </a:r>
            <a:r>
              <a:rPr sz="1400" spc="-15" dirty="0">
                <a:latin typeface="Verdana"/>
                <a:cs typeface="Verdana"/>
              </a:rPr>
              <a:t>к</a:t>
            </a:r>
            <a:r>
              <a:rPr sz="1400" spc="30" dirty="0">
                <a:latin typeface="Verdana"/>
                <a:cs typeface="Verdana"/>
              </a:rPr>
              <a:t>о</a:t>
            </a:r>
            <a:r>
              <a:rPr sz="1400" spc="120" dirty="0">
                <a:latin typeface="Verdana"/>
                <a:cs typeface="Verdana"/>
              </a:rPr>
              <a:t>м</a:t>
            </a:r>
            <a:r>
              <a:rPr sz="1400" spc="20" dirty="0">
                <a:latin typeface="Verdana"/>
                <a:cs typeface="Verdana"/>
              </a:rPr>
              <a:t>пе</a:t>
            </a:r>
            <a:r>
              <a:rPr sz="1400" spc="5" dirty="0">
                <a:latin typeface="Verdana"/>
                <a:cs typeface="Verdana"/>
              </a:rPr>
              <a:t>т</a:t>
            </a:r>
            <a:r>
              <a:rPr sz="1400" spc="50" dirty="0">
                <a:latin typeface="Verdana"/>
                <a:cs typeface="Verdana"/>
              </a:rPr>
              <a:t>енц</a:t>
            </a:r>
            <a:r>
              <a:rPr sz="1400" spc="45" dirty="0">
                <a:latin typeface="Verdana"/>
                <a:cs typeface="Verdana"/>
              </a:rPr>
              <a:t>и</a:t>
            </a:r>
            <a:r>
              <a:rPr sz="1400" spc="65" dirty="0">
                <a:latin typeface="Verdana"/>
                <a:cs typeface="Verdana"/>
              </a:rPr>
              <a:t>и</a:t>
            </a:r>
            <a:endParaRPr sz="1400">
              <a:latin typeface="Verdana"/>
              <a:cs typeface="Verdana"/>
            </a:endParaRPr>
          </a:p>
          <a:p>
            <a:pPr>
              <a:lnSpc>
                <a:spcPct val="100000"/>
              </a:lnSpc>
              <a:spcBef>
                <a:spcPts val="40"/>
              </a:spcBef>
              <a:buFont typeface="Times New Roman"/>
              <a:buChar char="●"/>
            </a:pPr>
            <a:endParaRPr sz="1350">
              <a:latin typeface="Verdana"/>
              <a:cs typeface="Verdana"/>
            </a:endParaRPr>
          </a:p>
          <a:p>
            <a:pPr marL="329565" marR="903605" indent="-317500">
              <a:lnSpc>
                <a:spcPct val="100000"/>
              </a:lnSpc>
              <a:buFont typeface="Times New Roman"/>
              <a:buChar char="●"/>
              <a:tabLst>
                <a:tab pos="329565" algn="l"/>
                <a:tab pos="330200" algn="l"/>
              </a:tabLst>
            </a:pPr>
            <a:r>
              <a:rPr sz="1400" spc="105" dirty="0">
                <a:latin typeface="Verdana"/>
                <a:cs typeface="Verdana"/>
              </a:rPr>
              <a:t>П</a:t>
            </a:r>
            <a:r>
              <a:rPr sz="1400" spc="30" dirty="0">
                <a:latin typeface="Verdana"/>
                <a:cs typeface="Verdana"/>
              </a:rPr>
              <a:t>о</a:t>
            </a:r>
            <a:r>
              <a:rPr sz="1400" dirty="0">
                <a:latin typeface="Verdana"/>
                <a:cs typeface="Verdana"/>
              </a:rPr>
              <a:t>луч</a:t>
            </a:r>
            <a:r>
              <a:rPr sz="1400" spc="-10" dirty="0">
                <a:latin typeface="Verdana"/>
                <a:cs typeface="Verdana"/>
              </a:rPr>
              <a:t>е</a:t>
            </a:r>
            <a:r>
              <a:rPr sz="1400" spc="40" dirty="0">
                <a:latin typeface="Verdana"/>
                <a:cs typeface="Verdana"/>
              </a:rPr>
              <a:t>нный</a:t>
            </a:r>
            <a:r>
              <a:rPr sz="1400" spc="-160" dirty="0">
                <a:latin typeface="Verdana"/>
                <a:cs typeface="Verdana"/>
              </a:rPr>
              <a:t> </a:t>
            </a:r>
            <a:r>
              <a:rPr sz="1400" spc="30" dirty="0">
                <a:latin typeface="Verdana"/>
                <a:cs typeface="Verdana"/>
              </a:rPr>
              <a:t>о</a:t>
            </a:r>
            <a:r>
              <a:rPr sz="1400" dirty="0">
                <a:latin typeface="Verdana"/>
                <a:cs typeface="Verdana"/>
              </a:rPr>
              <a:t>пыт</a:t>
            </a:r>
            <a:r>
              <a:rPr sz="1400" spc="-135" dirty="0">
                <a:latin typeface="Verdana"/>
                <a:cs typeface="Verdana"/>
              </a:rPr>
              <a:t> </a:t>
            </a:r>
            <a:r>
              <a:rPr sz="1400" spc="20" dirty="0">
                <a:latin typeface="Verdana"/>
                <a:cs typeface="Verdana"/>
              </a:rPr>
              <a:t>сохраня</a:t>
            </a:r>
            <a:r>
              <a:rPr sz="1400" spc="10" dirty="0">
                <a:latin typeface="Verdana"/>
                <a:cs typeface="Verdana"/>
              </a:rPr>
              <a:t>е</a:t>
            </a:r>
            <a:r>
              <a:rPr sz="1400" spc="5" dirty="0">
                <a:latin typeface="Verdana"/>
                <a:cs typeface="Verdana"/>
              </a:rPr>
              <a:t>тся</a:t>
            </a:r>
            <a:r>
              <a:rPr sz="1400" spc="-160" dirty="0">
                <a:latin typeface="Verdana"/>
                <a:cs typeface="Verdana"/>
              </a:rPr>
              <a:t> </a:t>
            </a:r>
            <a:r>
              <a:rPr sz="1400" spc="15" dirty="0">
                <a:latin typeface="Verdana"/>
                <a:cs typeface="Verdana"/>
              </a:rPr>
              <a:t>в  </a:t>
            </a:r>
            <a:r>
              <a:rPr sz="1400" spc="5" dirty="0">
                <a:latin typeface="Verdana"/>
                <a:cs typeface="Verdana"/>
              </a:rPr>
              <a:t>элек</a:t>
            </a:r>
            <a:r>
              <a:rPr sz="1400" dirty="0">
                <a:latin typeface="Verdana"/>
                <a:cs typeface="Verdana"/>
              </a:rPr>
              <a:t>т</a:t>
            </a:r>
            <a:r>
              <a:rPr sz="1400" spc="65" dirty="0">
                <a:latin typeface="Verdana"/>
                <a:cs typeface="Verdana"/>
              </a:rPr>
              <a:t>р</a:t>
            </a:r>
            <a:r>
              <a:rPr sz="1400" spc="55" dirty="0">
                <a:latin typeface="Verdana"/>
                <a:cs typeface="Verdana"/>
              </a:rPr>
              <a:t>о</a:t>
            </a:r>
            <a:r>
              <a:rPr sz="1400" spc="50" dirty="0">
                <a:latin typeface="Verdana"/>
                <a:cs typeface="Verdana"/>
              </a:rPr>
              <a:t>нн</a:t>
            </a:r>
            <a:r>
              <a:rPr sz="1400" spc="40" dirty="0">
                <a:latin typeface="Verdana"/>
                <a:cs typeface="Verdana"/>
              </a:rPr>
              <a:t>о</a:t>
            </a:r>
            <a:r>
              <a:rPr sz="1400" spc="65" dirty="0">
                <a:latin typeface="Verdana"/>
                <a:cs typeface="Verdana"/>
              </a:rPr>
              <a:t>й</a:t>
            </a:r>
            <a:r>
              <a:rPr sz="1400" spc="-140" dirty="0">
                <a:latin typeface="Verdana"/>
                <a:cs typeface="Verdana"/>
              </a:rPr>
              <a:t> </a:t>
            </a:r>
            <a:r>
              <a:rPr sz="1400" spc="35" dirty="0">
                <a:latin typeface="Verdana"/>
                <a:cs typeface="Verdana"/>
              </a:rPr>
              <a:t>кн</a:t>
            </a:r>
            <a:r>
              <a:rPr sz="1400" spc="25" dirty="0">
                <a:latin typeface="Verdana"/>
                <a:cs typeface="Verdana"/>
              </a:rPr>
              <a:t>и</a:t>
            </a:r>
            <a:r>
              <a:rPr sz="1400" spc="40" dirty="0">
                <a:latin typeface="Verdana"/>
                <a:cs typeface="Verdana"/>
              </a:rPr>
              <a:t>ж</a:t>
            </a:r>
            <a:r>
              <a:rPr sz="1400" spc="10" dirty="0">
                <a:latin typeface="Verdana"/>
                <a:cs typeface="Verdana"/>
              </a:rPr>
              <a:t>ке</a:t>
            </a:r>
            <a:r>
              <a:rPr sz="1400" spc="-140" dirty="0">
                <a:latin typeface="Verdana"/>
                <a:cs typeface="Verdana"/>
              </a:rPr>
              <a:t> </a:t>
            </a:r>
            <a:r>
              <a:rPr sz="1400" spc="30" dirty="0">
                <a:latin typeface="Verdana"/>
                <a:cs typeface="Verdana"/>
              </a:rPr>
              <a:t>в</a:t>
            </a:r>
            <a:r>
              <a:rPr sz="1400" spc="20" dirty="0">
                <a:latin typeface="Verdana"/>
                <a:cs typeface="Verdana"/>
              </a:rPr>
              <a:t>о</a:t>
            </a:r>
            <a:r>
              <a:rPr sz="1400" spc="30" dirty="0">
                <a:latin typeface="Verdana"/>
                <a:cs typeface="Verdana"/>
              </a:rPr>
              <a:t>л</a:t>
            </a:r>
            <a:r>
              <a:rPr sz="1400" spc="25" dirty="0">
                <a:latin typeface="Verdana"/>
                <a:cs typeface="Verdana"/>
              </a:rPr>
              <a:t>о</a:t>
            </a:r>
            <a:r>
              <a:rPr sz="1400" spc="15" dirty="0">
                <a:latin typeface="Verdana"/>
                <a:cs typeface="Verdana"/>
              </a:rPr>
              <a:t>нт</a:t>
            </a:r>
            <a:r>
              <a:rPr sz="1400" spc="10" dirty="0">
                <a:latin typeface="Verdana"/>
                <a:cs typeface="Verdana"/>
              </a:rPr>
              <a:t>е</a:t>
            </a:r>
            <a:r>
              <a:rPr sz="1400" spc="30" dirty="0">
                <a:latin typeface="Verdana"/>
                <a:cs typeface="Verdana"/>
              </a:rPr>
              <a:t>ра</a:t>
            </a:r>
            <a:r>
              <a:rPr sz="1400" spc="-140" dirty="0">
                <a:latin typeface="Verdana"/>
                <a:cs typeface="Verdana"/>
              </a:rPr>
              <a:t> </a:t>
            </a:r>
            <a:r>
              <a:rPr sz="1400" spc="10" dirty="0">
                <a:latin typeface="Verdana"/>
                <a:cs typeface="Verdana"/>
              </a:rPr>
              <a:t>на  </a:t>
            </a:r>
            <a:r>
              <a:rPr sz="1400" spc="5" dirty="0">
                <a:latin typeface="Verdana"/>
                <a:cs typeface="Verdana"/>
              </a:rPr>
              <a:t>пла</a:t>
            </a:r>
            <a:r>
              <a:rPr sz="1400" spc="-5" dirty="0">
                <a:latin typeface="Verdana"/>
                <a:cs typeface="Verdana"/>
              </a:rPr>
              <a:t>т</a:t>
            </a:r>
            <a:r>
              <a:rPr sz="1400" spc="20" dirty="0">
                <a:latin typeface="Verdana"/>
                <a:cs typeface="Verdana"/>
              </a:rPr>
              <a:t>фо</a:t>
            </a:r>
            <a:r>
              <a:rPr sz="1400" spc="5" dirty="0">
                <a:latin typeface="Verdana"/>
                <a:cs typeface="Verdana"/>
              </a:rPr>
              <a:t>р</a:t>
            </a:r>
            <a:r>
              <a:rPr sz="1400" spc="120" dirty="0">
                <a:latin typeface="Verdana"/>
                <a:cs typeface="Verdana"/>
              </a:rPr>
              <a:t>м</a:t>
            </a:r>
            <a:r>
              <a:rPr sz="1400" spc="30" dirty="0">
                <a:latin typeface="Verdana"/>
                <a:cs typeface="Verdana"/>
              </a:rPr>
              <a:t>е</a:t>
            </a:r>
            <a:r>
              <a:rPr sz="1400" spc="-150" dirty="0">
                <a:latin typeface="Verdana"/>
                <a:cs typeface="Verdana"/>
              </a:rPr>
              <a:t> </a:t>
            </a:r>
            <a:r>
              <a:rPr sz="1400" spc="75" dirty="0">
                <a:latin typeface="Verdana"/>
                <a:cs typeface="Verdana"/>
              </a:rPr>
              <a:t>Д</a:t>
            </a:r>
            <a:r>
              <a:rPr sz="1400" spc="85" dirty="0">
                <a:latin typeface="Verdana"/>
                <a:cs typeface="Verdana"/>
              </a:rPr>
              <a:t>О</a:t>
            </a:r>
            <a:r>
              <a:rPr sz="1400" spc="90" dirty="0">
                <a:latin typeface="Verdana"/>
                <a:cs typeface="Verdana"/>
              </a:rPr>
              <a:t>БР</a:t>
            </a:r>
            <a:r>
              <a:rPr sz="1400" spc="105" dirty="0">
                <a:latin typeface="Verdana"/>
                <a:cs typeface="Verdana"/>
              </a:rPr>
              <a:t>О</a:t>
            </a:r>
            <a:r>
              <a:rPr sz="1400" spc="-25" dirty="0">
                <a:latin typeface="Verdana"/>
                <a:cs typeface="Verdana"/>
              </a:rPr>
              <a:t>.</a:t>
            </a:r>
            <a:r>
              <a:rPr sz="1400" spc="-50" dirty="0">
                <a:latin typeface="Verdana"/>
                <a:cs typeface="Verdana"/>
              </a:rPr>
              <a:t>Р</a:t>
            </a:r>
            <a:r>
              <a:rPr sz="1400" spc="140" dirty="0">
                <a:latin typeface="Verdana"/>
                <a:cs typeface="Verdana"/>
              </a:rPr>
              <a:t>Ф</a:t>
            </a:r>
            <a:endParaRPr sz="1400">
              <a:latin typeface="Verdana"/>
              <a:cs typeface="Verdana"/>
            </a:endParaRPr>
          </a:p>
          <a:p>
            <a:pPr>
              <a:lnSpc>
                <a:spcPct val="100000"/>
              </a:lnSpc>
              <a:spcBef>
                <a:spcPts val="40"/>
              </a:spcBef>
              <a:buFont typeface="Times New Roman"/>
              <a:buChar char="●"/>
            </a:pPr>
            <a:endParaRPr sz="1350">
              <a:latin typeface="Verdana"/>
              <a:cs typeface="Verdana"/>
            </a:endParaRPr>
          </a:p>
          <a:p>
            <a:pPr marL="329565" indent="-317500">
              <a:lnSpc>
                <a:spcPct val="100000"/>
              </a:lnSpc>
              <a:buFont typeface="Times New Roman"/>
              <a:buChar char="●"/>
              <a:tabLst>
                <a:tab pos="329565" algn="l"/>
                <a:tab pos="330200" algn="l"/>
              </a:tabLst>
            </a:pPr>
            <a:r>
              <a:rPr sz="1400" spc="90" dirty="0">
                <a:latin typeface="Verdana"/>
                <a:cs typeface="Verdana"/>
              </a:rPr>
              <a:t>В</a:t>
            </a:r>
            <a:r>
              <a:rPr sz="1400" spc="-130" dirty="0">
                <a:latin typeface="Verdana"/>
                <a:cs typeface="Verdana"/>
              </a:rPr>
              <a:t> </a:t>
            </a:r>
            <a:r>
              <a:rPr sz="1400" spc="85" dirty="0">
                <a:latin typeface="Verdana"/>
                <a:cs typeface="Verdana"/>
              </a:rPr>
              <a:t>р</a:t>
            </a:r>
            <a:r>
              <a:rPr sz="1400" spc="25" dirty="0">
                <a:latin typeface="Verdana"/>
                <a:cs typeface="Verdana"/>
              </a:rPr>
              <a:t>е</a:t>
            </a:r>
            <a:r>
              <a:rPr sz="1400" spc="40" dirty="0">
                <a:latin typeface="Verdana"/>
                <a:cs typeface="Verdana"/>
              </a:rPr>
              <a:t>ги</a:t>
            </a:r>
            <a:r>
              <a:rPr sz="1400" spc="30" dirty="0">
                <a:latin typeface="Verdana"/>
                <a:cs typeface="Verdana"/>
              </a:rPr>
              <a:t>о</a:t>
            </a:r>
            <a:r>
              <a:rPr sz="1400" spc="15" dirty="0">
                <a:latin typeface="Verdana"/>
                <a:cs typeface="Verdana"/>
              </a:rPr>
              <a:t>н</a:t>
            </a:r>
            <a:r>
              <a:rPr sz="1400" spc="5" dirty="0">
                <a:latin typeface="Verdana"/>
                <a:cs typeface="Verdana"/>
              </a:rPr>
              <a:t>а</a:t>
            </a:r>
            <a:r>
              <a:rPr sz="1400" spc="-90" dirty="0">
                <a:latin typeface="Verdana"/>
                <a:cs typeface="Verdana"/>
              </a:rPr>
              <a:t>х</a:t>
            </a:r>
            <a:r>
              <a:rPr sz="1400" spc="-145" dirty="0">
                <a:latin typeface="Verdana"/>
                <a:cs typeface="Verdana"/>
              </a:rPr>
              <a:t> </a:t>
            </a:r>
            <a:r>
              <a:rPr sz="1400" spc="75" dirty="0">
                <a:latin typeface="Verdana"/>
                <a:cs typeface="Verdana"/>
              </a:rPr>
              <a:t>п</a:t>
            </a:r>
            <a:r>
              <a:rPr sz="1400" spc="65" dirty="0">
                <a:latin typeface="Verdana"/>
                <a:cs typeface="Verdana"/>
              </a:rPr>
              <a:t>р</a:t>
            </a:r>
            <a:r>
              <a:rPr sz="1400" spc="30" dirty="0">
                <a:latin typeface="Verdana"/>
                <a:cs typeface="Verdana"/>
              </a:rPr>
              <a:t>ов</a:t>
            </a:r>
            <a:r>
              <a:rPr sz="1400" spc="20" dirty="0">
                <a:latin typeface="Verdana"/>
                <a:cs typeface="Verdana"/>
              </a:rPr>
              <a:t>о</a:t>
            </a:r>
            <a:r>
              <a:rPr sz="1400" spc="10" dirty="0">
                <a:latin typeface="Verdana"/>
                <a:cs typeface="Verdana"/>
              </a:rPr>
              <a:t>дя</a:t>
            </a:r>
            <a:r>
              <a:rPr sz="1400" spc="-5" dirty="0">
                <a:latin typeface="Verdana"/>
                <a:cs typeface="Verdana"/>
              </a:rPr>
              <a:t>т</a:t>
            </a:r>
            <a:r>
              <a:rPr sz="1400" spc="25" dirty="0">
                <a:latin typeface="Verdana"/>
                <a:cs typeface="Verdana"/>
              </a:rPr>
              <a:t>ся</a:t>
            </a:r>
            <a:r>
              <a:rPr sz="1400" spc="-145" dirty="0">
                <a:latin typeface="Verdana"/>
                <a:cs typeface="Verdana"/>
              </a:rPr>
              <a:t> </a:t>
            </a:r>
            <a:r>
              <a:rPr sz="1400" spc="30" dirty="0">
                <a:latin typeface="Verdana"/>
                <a:cs typeface="Verdana"/>
              </a:rPr>
              <a:t>о</a:t>
            </a:r>
            <a:r>
              <a:rPr sz="1400" spc="15" dirty="0">
                <a:latin typeface="Verdana"/>
                <a:cs typeface="Verdana"/>
              </a:rPr>
              <a:t>чные</a:t>
            </a:r>
            <a:r>
              <a:rPr sz="1400" spc="-155" dirty="0">
                <a:latin typeface="Verdana"/>
                <a:cs typeface="Verdana"/>
              </a:rPr>
              <a:t> </a:t>
            </a:r>
            <a:r>
              <a:rPr sz="1400" spc="45" dirty="0">
                <a:latin typeface="Verdana"/>
                <a:cs typeface="Verdana"/>
              </a:rPr>
              <a:t>Шк</a:t>
            </a:r>
            <a:r>
              <a:rPr sz="1400" spc="25" dirty="0">
                <a:latin typeface="Verdana"/>
                <a:cs typeface="Verdana"/>
              </a:rPr>
              <a:t>о</a:t>
            </a:r>
            <a:r>
              <a:rPr sz="1400" spc="5" dirty="0">
                <a:latin typeface="Verdana"/>
                <a:cs typeface="Verdana"/>
              </a:rPr>
              <a:t>лы</a:t>
            </a:r>
            <a:endParaRPr sz="1400">
              <a:latin typeface="Verdana"/>
              <a:cs typeface="Verdana"/>
            </a:endParaRPr>
          </a:p>
          <a:p>
            <a:pPr marL="329565">
              <a:lnSpc>
                <a:spcPct val="100000"/>
              </a:lnSpc>
            </a:pPr>
            <a:r>
              <a:rPr sz="1400" spc="25" dirty="0">
                <a:latin typeface="Verdana"/>
                <a:cs typeface="Verdana"/>
              </a:rPr>
              <a:t>Добро.Университета</a:t>
            </a:r>
            <a:endParaRPr sz="1400">
              <a:latin typeface="Verdana"/>
              <a:cs typeface="Verdana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800">
              <a:latin typeface="Verdana"/>
              <a:cs typeface="Verdana"/>
            </a:endParaRPr>
          </a:p>
          <a:p>
            <a:pPr marL="294005">
              <a:lnSpc>
                <a:spcPts val="2690"/>
              </a:lnSpc>
              <a:tabLst>
                <a:tab pos="2358390" algn="l"/>
              </a:tabLst>
            </a:pPr>
            <a:r>
              <a:rPr sz="2400" b="1" spc="-270" dirty="0">
                <a:solidFill>
                  <a:srgbClr val="214AC1"/>
                </a:solidFill>
                <a:latin typeface="Tahoma"/>
                <a:cs typeface="Tahoma"/>
              </a:rPr>
              <a:t>512</a:t>
            </a:r>
            <a:r>
              <a:rPr sz="2400" b="1" spc="-40" dirty="0">
                <a:solidFill>
                  <a:srgbClr val="214AC1"/>
                </a:solidFill>
                <a:latin typeface="Tahoma"/>
                <a:cs typeface="Tahoma"/>
              </a:rPr>
              <a:t> </a:t>
            </a:r>
            <a:r>
              <a:rPr sz="2400" b="1" spc="-200" dirty="0">
                <a:solidFill>
                  <a:srgbClr val="214AC1"/>
                </a:solidFill>
                <a:latin typeface="Tahoma"/>
                <a:cs typeface="Tahoma"/>
              </a:rPr>
              <a:t>120	</a:t>
            </a:r>
            <a:r>
              <a:rPr sz="2400" b="1" spc="-125" dirty="0">
                <a:solidFill>
                  <a:srgbClr val="214AC1"/>
                </a:solidFill>
                <a:latin typeface="Tahoma"/>
                <a:cs typeface="Tahoma"/>
              </a:rPr>
              <a:t>80+</a:t>
            </a:r>
            <a:endParaRPr sz="2400">
              <a:latin typeface="Tahoma"/>
              <a:cs typeface="Tahoma"/>
            </a:endParaRPr>
          </a:p>
          <a:p>
            <a:pPr marL="294005">
              <a:lnSpc>
                <a:spcPts val="1250"/>
              </a:lnSpc>
              <a:tabLst>
                <a:tab pos="2358390" algn="l"/>
              </a:tabLst>
            </a:pPr>
            <a:r>
              <a:rPr sz="1200" spc="5" dirty="0">
                <a:solidFill>
                  <a:srgbClr val="214AC1"/>
                </a:solidFill>
                <a:latin typeface="Verdana"/>
                <a:cs typeface="Verdana"/>
              </a:rPr>
              <a:t>обученных	</a:t>
            </a:r>
            <a:r>
              <a:rPr sz="1200" spc="15" dirty="0">
                <a:solidFill>
                  <a:srgbClr val="214AC1"/>
                </a:solidFill>
                <a:latin typeface="Verdana"/>
                <a:cs typeface="Verdana"/>
              </a:rPr>
              <a:t>курсов</a:t>
            </a:r>
            <a:endParaRPr sz="1200">
              <a:latin typeface="Verdana"/>
              <a:cs typeface="Verdana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5361414" y="163056"/>
            <a:ext cx="3203575" cy="4776470"/>
            <a:chOff x="5361414" y="163056"/>
            <a:chExt cx="3203575" cy="4776470"/>
          </a:xfrm>
        </p:grpSpPr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361414" y="163056"/>
              <a:ext cx="3203482" cy="4776239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411723" y="193547"/>
              <a:ext cx="3108960" cy="4681728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</TotalTime>
  <Words>680</Words>
  <Application>Microsoft Office PowerPoint</Application>
  <PresentationFormat>Экран (16:9)</PresentationFormat>
  <Paragraphs>133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Office Theme</vt:lpstr>
      <vt:lpstr>КРУПНЕЙШАЯ ПЛАТФОРМА  ДОБРЫХ ДЕЛ В РОССИИ</vt:lpstr>
      <vt:lpstr>Крупнейшая платформа добрых дел. Гибкий поиск и алгоритмы поисковой выдачи  помогают найти волонтерские организации, проекты, обучающие курсы, а также  принимать участие в стажировках и конкурсах.</vt:lpstr>
      <vt:lpstr>Экосистема платформы</vt:lpstr>
      <vt:lpstr>Электронная книжка волонтера</vt:lpstr>
      <vt:lpstr>CRM-система для организаторов</vt:lpstr>
      <vt:lpstr>«Воронка рекрутмента» волонтеров</vt:lpstr>
      <vt:lpstr>Добро.Журнал</vt:lpstr>
      <vt:lpstr>Добро.Конкурсы</vt:lpstr>
      <vt:lpstr>Добро.Университет</vt:lpstr>
      <vt:lpstr>Добро.Навигатор</vt:lpstr>
      <vt:lpstr>Добро.Центры</vt:lpstr>
      <vt:lpstr>Мобильное приложение ДОБРО.РФ</vt:lpstr>
      <vt:lpstr>Добро.Взаимно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КРУПНЕЙШАЯ ПЛАТФОРМА ДОБРЫХ ДЕЛ В РОССИИ</dc:title>
  <dc:creator>AVC</dc:creator>
  <cp:lastModifiedBy>Абитуриент</cp:lastModifiedBy>
  <cp:revision>1</cp:revision>
  <dcterms:created xsi:type="dcterms:W3CDTF">2023-11-21T11:18:53Z</dcterms:created>
  <dcterms:modified xsi:type="dcterms:W3CDTF">2023-11-21T11:21:58Z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2023-04-27T00:00:00Z</vt:filetime>
  </property>
  <property fmtid="{D5CDD505-2E9C-101B-9397-08002B2CF9AE}" pid="3" name="Creator">
    <vt:lpwstr>Microsoft® PowerPoint® 2016</vt:lpwstr>
  </property>
  <property fmtid="{D5CDD505-2E9C-101B-9397-08002B2CF9AE}" pid="4" name="LastSaved">
    <vt:filetime>2023-11-21T00:00:00Z</vt:filetime>
  </property>
</Properties>
</file>